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sldIdLst>
    <p:sldId id="256" r:id="rId2"/>
    <p:sldId id="257" r:id="rId3"/>
    <p:sldId id="266" r:id="rId4"/>
    <p:sldId id="258" r:id="rId5"/>
    <p:sldId id="259" r:id="rId6"/>
    <p:sldId id="260" r:id="rId7"/>
    <p:sldId id="261" r:id="rId8"/>
    <p:sldId id="262" r:id="rId9"/>
    <p:sldId id="274" r:id="rId10"/>
    <p:sldId id="275" r:id="rId11"/>
    <p:sldId id="276" r:id="rId12"/>
    <p:sldId id="277" r:id="rId13"/>
    <p:sldId id="269" r:id="rId14"/>
    <p:sldId id="270" r:id="rId15"/>
    <p:sldId id="271" r:id="rId16"/>
    <p:sldId id="272" r:id="rId17"/>
    <p:sldId id="273" r:id="rId18"/>
    <p:sldId id="278" r:id="rId19"/>
    <p:sldId id="263" r:id="rId20"/>
    <p:sldId id="267" r:id="rId21"/>
    <p:sldId id="268" r:id="rId22"/>
    <p:sldId id="264" r:id="rId23"/>
    <p:sldId id="26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3C2D8-28B8-5351-611E-ED9C9DD8D40A}" v="13" dt="2022-05-30T15:34:41.773"/>
    <p1510:client id="{4270D6F8-E2EE-3523-ACBE-E95793E74B4F}" v="82" dt="2022-05-26T16:11:19.744"/>
    <p1510:client id="{4A802CA8-1061-3E8C-52F7-C5EA67ADDCDF}" v="69" dt="2022-06-02T15:54:18.455"/>
    <p1510:client id="{7AC1F46B-FAEE-A772-2336-50D8896C6E93}" v="168" dt="2022-05-29T05:54:31.989"/>
    <p1510:client id="{89598B2D-04F3-D977-0E6E-18472BD7B93D}" v="409" dt="2022-03-21T15:50:39.860"/>
    <p1510:client id="{98B0EE21-BF52-4BA4-2F10-BF0FB5A52498}" v="2" dt="2022-03-20T15:23:34.768"/>
    <p1510:client id="{AC5E9BC5-D787-44FE-9EE4-14B4315EA26F}" v="527" dt="2022-03-20T09:03:42.264"/>
    <p1510:client id="{AF47F5FF-9903-3DC7-EE6B-53157EB85132}" v="94" dt="2022-04-07T15:19:37.118"/>
    <p1510:client id="{CCBD814D-74FC-7EAA-7B31-6CBDF9590C87}" v="15" dt="2022-04-06T16:41:47.939"/>
    <p1510:client id="{ED6102BE-9D37-E877-68AD-EEF1297F05D6}" v="23" dt="2022-04-07T15:28:02.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101" d="100"/>
          <a:sy n="101" d="100"/>
        </p:scale>
        <p:origin x="13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ANA MN" userId="S::mchandanabtech20@ced.alliance.edu.in::d70552fc-75e6-44d9-a196-8a309e47e583" providerId="AD" clId="Web-{4270D6F8-E2EE-3523-ACBE-E95793E74B4F}"/>
    <pc:docChg chg="addSld modSld">
      <pc:chgData name="CHANDANA MN" userId="S::mchandanabtech20@ced.alliance.edu.in::d70552fc-75e6-44d9-a196-8a309e47e583" providerId="AD" clId="Web-{4270D6F8-E2EE-3523-ACBE-E95793E74B4F}" dt="2022-05-26T16:11:30.026" v="74"/>
      <pc:docMkLst>
        <pc:docMk/>
      </pc:docMkLst>
      <pc:sldChg chg="addSp delSp modSp">
        <pc:chgData name="CHANDANA MN" userId="S::mchandanabtech20@ced.alliance.edu.in::d70552fc-75e6-44d9-a196-8a309e47e583" providerId="AD" clId="Web-{4270D6F8-E2EE-3523-ACBE-E95793E74B4F}" dt="2022-05-26T16:11:30.026" v="74"/>
        <pc:sldMkLst>
          <pc:docMk/>
          <pc:sldMk cId="128632686" sldId="256"/>
        </pc:sldMkLst>
        <pc:spChg chg="mod">
          <ac:chgData name="CHANDANA MN" userId="S::mchandanabtech20@ced.alliance.edu.in::d70552fc-75e6-44d9-a196-8a309e47e583" providerId="AD" clId="Web-{4270D6F8-E2EE-3523-ACBE-E95793E74B4F}" dt="2022-05-26T16:11:07.385" v="71"/>
          <ac:spMkLst>
            <pc:docMk/>
            <pc:sldMk cId="128632686" sldId="256"/>
            <ac:spMk id="3" creationId="{00000000-0000-0000-0000-000000000000}"/>
          </ac:spMkLst>
        </pc:spChg>
        <pc:spChg chg="del">
          <ac:chgData name="CHANDANA MN" userId="S::mchandanabtech20@ced.alliance.edu.in::d70552fc-75e6-44d9-a196-8a309e47e583" providerId="AD" clId="Web-{4270D6F8-E2EE-3523-ACBE-E95793E74B4F}" dt="2022-05-26T16:11:07.385" v="71"/>
          <ac:spMkLst>
            <pc:docMk/>
            <pc:sldMk cId="128632686" sldId="256"/>
            <ac:spMk id="39" creationId="{DD8EACB7-D372-470B-B76E-A829D00310CD}"/>
          </ac:spMkLst>
        </pc:spChg>
        <pc:spChg chg="del">
          <ac:chgData name="CHANDANA MN" userId="S::mchandanabtech20@ced.alliance.edu.in::d70552fc-75e6-44d9-a196-8a309e47e583" providerId="AD" clId="Web-{4270D6F8-E2EE-3523-ACBE-E95793E74B4F}" dt="2022-05-26T16:11:07.385" v="71"/>
          <ac:spMkLst>
            <pc:docMk/>
            <pc:sldMk cId="128632686" sldId="256"/>
            <ac:spMk id="40" creationId="{FBE11A49-02A1-4D4C-9A49-CDF496B1094F}"/>
          </ac:spMkLst>
        </pc:spChg>
        <pc:spChg chg="add del">
          <ac:chgData name="CHANDANA MN" userId="S::mchandanabtech20@ced.alliance.edu.in::d70552fc-75e6-44d9-a196-8a309e47e583" providerId="AD" clId="Web-{4270D6F8-E2EE-3523-ACBE-E95793E74B4F}" dt="2022-05-26T16:11:30.026" v="74"/>
          <ac:spMkLst>
            <pc:docMk/>
            <pc:sldMk cId="128632686" sldId="256"/>
            <ac:spMk id="47" creationId="{DD8EACB7-D372-470B-B76E-A829D00310CD}"/>
          </ac:spMkLst>
        </pc:spChg>
        <pc:spChg chg="add del">
          <ac:chgData name="CHANDANA MN" userId="S::mchandanabtech20@ced.alliance.edu.in::d70552fc-75e6-44d9-a196-8a309e47e583" providerId="AD" clId="Web-{4270D6F8-E2EE-3523-ACBE-E95793E74B4F}" dt="2022-05-26T16:11:30.026" v="74"/>
          <ac:spMkLst>
            <pc:docMk/>
            <pc:sldMk cId="128632686" sldId="256"/>
            <ac:spMk id="49" creationId="{FBE11A49-02A1-4D4C-9A49-CDF496B1094F}"/>
          </ac:spMkLst>
        </pc:spChg>
        <pc:spChg chg="add">
          <ac:chgData name="CHANDANA MN" userId="S::mchandanabtech20@ced.alliance.edu.in::d70552fc-75e6-44d9-a196-8a309e47e583" providerId="AD" clId="Web-{4270D6F8-E2EE-3523-ACBE-E95793E74B4F}" dt="2022-05-26T16:11:30.026" v="74"/>
          <ac:spMkLst>
            <pc:docMk/>
            <pc:sldMk cId="128632686" sldId="256"/>
            <ac:spMk id="59" creationId="{DD8EACB7-D372-470B-B76E-A829D00310CD}"/>
          </ac:spMkLst>
        </pc:spChg>
        <pc:spChg chg="add">
          <ac:chgData name="CHANDANA MN" userId="S::mchandanabtech20@ced.alliance.edu.in::d70552fc-75e6-44d9-a196-8a309e47e583" providerId="AD" clId="Web-{4270D6F8-E2EE-3523-ACBE-E95793E74B4F}" dt="2022-05-26T16:11:30.026" v="74"/>
          <ac:spMkLst>
            <pc:docMk/>
            <pc:sldMk cId="128632686" sldId="256"/>
            <ac:spMk id="61" creationId="{FBE11A49-02A1-4D4C-9A49-CDF496B1094F}"/>
          </ac:spMkLst>
        </pc:spChg>
        <pc:grpChg chg="del">
          <ac:chgData name="CHANDANA MN" userId="S::mchandanabtech20@ced.alliance.edu.in::d70552fc-75e6-44d9-a196-8a309e47e583" providerId="AD" clId="Web-{4270D6F8-E2EE-3523-ACBE-E95793E74B4F}" dt="2022-05-26T16:11:07.385" v="71"/>
          <ac:grpSpMkLst>
            <pc:docMk/>
            <pc:sldMk cId="128632686" sldId="256"/>
            <ac:grpSpMk id="41" creationId="{F1732D3A-CFF0-45BE-AD79-F83D0272C6C6}"/>
          </ac:grpSpMkLst>
        </pc:grpChg>
        <pc:grpChg chg="add del">
          <ac:chgData name="CHANDANA MN" userId="S::mchandanabtech20@ced.alliance.edu.in::d70552fc-75e6-44d9-a196-8a309e47e583" providerId="AD" clId="Web-{4270D6F8-E2EE-3523-ACBE-E95793E74B4F}" dt="2022-05-26T16:11:30.026" v="74"/>
          <ac:grpSpMkLst>
            <pc:docMk/>
            <pc:sldMk cId="128632686" sldId="256"/>
            <ac:grpSpMk id="51" creationId="{F1732D3A-CFF0-45BE-AD79-F83D0272C6C6}"/>
          </ac:grpSpMkLst>
        </pc:grpChg>
        <pc:grpChg chg="add">
          <ac:chgData name="CHANDANA MN" userId="S::mchandanabtech20@ced.alliance.edu.in::d70552fc-75e6-44d9-a196-8a309e47e583" providerId="AD" clId="Web-{4270D6F8-E2EE-3523-ACBE-E95793E74B4F}" dt="2022-05-26T16:11:30.026" v="74"/>
          <ac:grpSpMkLst>
            <pc:docMk/>
            <pc:sldMk cId="128632686" sldId="256"/>
            <ac:grpSpMk id="63" creationId="{F1732D3A-CFF0-45BE-AD79-F83D0272C6C6}"/>
          </ac:grpSpMkLst>
        </pc:grpChg>
        <pc:picChg chg="add del mod">
          <ac:chgData name="CHANDANA MN" userId="S::mchandanabtech20@ced.alliance.edu.in::d70552fc-75e6-44d9-a196-8a309e47e583" providerId="AD" clId="Web-{4270D6F8-E2EE-3523-ACBE-E95793E74B4F}" dt="2022-05-26T16:10:33.447" v="68"/>
          <ac:picMkLst>
            <pc:docMk/>
            <pc:sldMk cId="128632686" sldId="256"/>
            <ac:picMk id="4" creationId="{BFDA247A-AC41-755F-2ED5-375A7178A6F8}"/>
          </ac:picMkLst>
        </pc:picChg>
        <pc:picChg chg="del">
          <ac:chgData name="CHANDANA MN" userId="S::mchandanabtech20@ced.alliance.edu.in::d70552fc-75e6-44d9-a196-8a309e47e583" providerId="AD" clId="Web-{4270D6F8-E2EE-3523-ACBE-E95793E74B4F}" dt="2022-05-26T16:10:54.650" v="70"/>
          <ac:picMkLst>
            <pc:docMk/>
            <pc:sldMk cId="128632686" sldId="256"/>
            <ac:picMk id="5" creationId="{DFD5F5CD-C3D4-D080-9044-0065160B5566}"/>
          </ac:picMkLst>
        </pc:picChg>
        <pc:picChg chg="add mod">
          <ac:chgData name="CHANDANA MN" userId="S::mchandanabtech20@ced.alliance.edu.in::d70552fc-75e6-44d9-a196-8a309e47e583" providerId="AD" clId="Web-{4270D6F8-E2EE-3523-ACBE-E95793E74B4F}" dt="2022-05-26T16:11:30.026" v="74"/>
          <ac:picMkLst>
            <pc:docMk/>
            <pc:sldMk cId="128632686" sldId="256"/>
            <ac:picMk id="6" creationId="{384C6059-C786-EC12-FB85-380B3C3346F8}"/>
          </ac:picMkLst>
        </pc:picChg>
      </pc:sldChg>
      <pc:sldChg chg="modSp">
        <pc:chgData name="CHANDANA MN" userId="S::mchandanabtech20@ced.alliance.edu.in::d70552fc-75e6-44d9-a196-8a309e47e583" providerId="AD" clId="Web-{4270D6F8-E2EE-3523-ACBE-E95793E74B4F}" dt="2022-05-26T15:50:18.883" v="1" actId="20577"/>
        <pc:sldMkLst>
          <pc:docMk/>
          <pc:sldMk cId="36216650" sldId="264"/>
        </pc:sldMkLst>
        <pc:spChg chg="mod">
          <ac:chgData name="CHANDANA MN" userId="S::mchandanabtech20@ced.alliance.edu.in::d70552fc-75e6-44d9-a196-8a309e47e583" providerId="AD" clId="Web-{4270D6F8-E2EE-3523-ACBE-E95793E74B4F}" dt="2022-05-26T15:50:18.883" v="1" actId="20577"/>
          <ac:spMkLst>
            <pc:docMk/>
            <pc:sldMk cId="36216650" sldId="264"/>
            <ac:spMk id="3" creationId="{B1BDBF72-660A-DA09-025F-E36F6447492D}"/>
          </ac:spMkLst>
        </pc:spChg>
      </pc:sldChg>
      <pc:sldChg chg="addSp delSp modSp new mod setBg">
        <pc:chgData name="CHANDANA MN" userId="S::mchandanabtech20@ced.alliance.edu.in::d70552fc-75e6-44d9-a196-8a309e47e583" providerId="AD" clId="Web-{4270D6F8-E2EE-3523-ACBE-E95793E74B4F}" dt="2022-05-26T15:54:11.090" v="19" actId="1076"/>
        <pc:sldMkLst>
          <pc:docMk/>
          <pc:sldMk cId="2847200680" sldId="269"/>
        </pc:sldMkLst>
        <pc:spChg chg="mod">
          <ac:chgData name="CHANDANA MN" userId="S::mchandanabtech20@ced.alliance.edu.in::d70552fc-75e6-44d9-a196-8a309e47e583" providerId="AD" clId="Web-{4270D6F8-E2EE-3523-ACBE-E95793E74B4F}" dt="2022-05-26T15:53:40.464" v="15"/>
          <ac:spMkLst>
            <pc:docMk/>
            <pc:sldMk cId="2847200680" sldId="269"/>
            <ac:spMk id="2" creationId="{00D3A067-BCF3-F8BC-D855-8CA98D81A2A4}"/>
          </ac:spMkLst>
        </pc:spChg>
        <pc:spChg chg="del">
          <ac:chgData name="CHANDANA MN" userId="S::mchandanabtech20@ced.alliance.edu.in::d70552fc-75e6-44d9-a196-8a309e47e583" providerId="AD" clId="Web-{4270D6F8-E2EE-3523-ACBE-E95793E74B4F}" dt="2022-05-26T15:53:01.698" v="11"/>
          <ac:spMkLst>
            <pc:docMk/>
            <pc:sldMk cId="2847200680" sldId="269"/>
            <ac:spMk id="3" creationId="{0F29F095-F2E2-351D-A3CC-102919E37102}"/>
          </ac:spMkLst>
        </pc:spChg>
        <pc:spChg chg="add">
          <ac:chgData name="CHANDANA MN" userId="S::mchandanabtech20@ced.alliance.edu.in::d70552fc-75e6-44d9-a196-8a309e47e583" providerId="AD" clId="Web-{4270D6F8-E2EE-3523-ACBE-E95793E74B4F}" dt="2022-05-26T15:53:40.464" v="15"/>
          <ac:spMkLst>
            <pc:docMk/>
            <pc:sldMk cId="2847200680" sldId="269"/>
            <ac:spMk id="10" creationId="{9D3B3C7E-BC2D-4436-8B03-AC421FA66787}"/>
          </ac:spMkLst>
        </pc:spChg>
        <pc:spChg chg="add">
          <ac:chgData name="CHANDANA MN" userId="S::mchandanabtech20@ced.alliance.edu.in::d70552fc-75e6-44d9-a196-8a309e47e583" providerId="AD" clId="Web-{4270D6F8-E2EE-3523-ACBE-E95793E74B4F}" dt="2022-05-26T15:53:40.464" v="15"/>
          <ac:spMkLst>
            <pc:docMk/>
            <pc:sldMk cId="2847200680" sldId="269"/>
            <ac:spMk id="17" creationId="{DD8EACB7-D372-470B-B76E-A829D00310CD}"/>
          </ac:spMkLst>
        </pc:spChg>
        <pc:spChg chg="add">
          <ac:chgData name="CHANDANA MN" userId="S::mchandanabtech20@ced.alliance.edu.in::d70552fc-75e6-44d9-a196-8a309e47e583" providerId="AD" clId="Web-{4270D6F8-E2EE-3523-ACBE-E95793E74B4F}" dt="2022-05-26T15:53:40.464" v="15"/>
          <ac:spMkLst>
            <pc:docMk/>
            <pc:sldMk cId="2847200680" sldId="269"/>
            <ac:spMk id="19" creationId="{C7EA4B13-46D3-41EE-95DA-7B2100DE940B}"/>
          </ac:spMkLst>
        </pc:spChg>
        <pc:grpChg chg="add">
          <ac:chgData name="CHANDANA MN" userId="S::mchandanabtech20@ced.alliance.edu.in::d70552fc-75e6-44d9-a196-8a309e47e583" providerId="AD" clId="Web-{4270D6F8-E2EE-3523-ACBE-E95793E74B4F}" dt="2022-05-26T15:53:40.464" v="15"/>
          <ac:grpSpMkLst>
            <pc:docMk/>
            <pc:sldMk cId="2847200680" sldId="269"/>
            <ac:grpSpMk id="12" creationId="{79B5D0C1-066E-4C02-A6B8-59FAE4A19724}"/>
          </ac:grpSpMkLst>
        </pc:grpChg>
        <pc:grpChg chg="add">
          <ac:chgData name="CHANDANA MN" userId="S::mchandanabtech20@ced.alliance.edu.in::d70552fc-75e6-44d9-a196-8a309e47e583" providerId="AD" clId="Web-{4270D6F8-E2EE-3523-ACBE-E95793E74B4F}" dt="2022-05-26T15:53:40.464" v="15"/>
          <ac:grpSpMkLst>
            <pc:docMk/>
            <pc:sldMk cId="2847200680" sldId="269"/>
            <ac:grpSpMk id="21" creationId="{DCEEEBE1-DC7B-4168-90C6-DB88876E30DD}"/>
          </ac:grpSpMkLst>
        </pc:grpChg>
        <pc:picChg chg="add mod ord">
          <ac:chgData name="CHANDANA MN" userId="S::mchandanabtech20@ced.alliance.edu.in::d70552fc-75e6-44d9-a196-8a309e47e583" providerId="AD" clId="Web-{4270D6F8-E2EE-3523-ACBE-E95793E74B4F}" dt="2022-05-26T15:54:07.246" v="18" actId="1076"/>
          <ac:picMkLst>
            <pc:docMk/>
            <pc:sldMk cId="2847200680" sldId="269"/>
            <ac:picMk id="4" creationId="{E718AACA-51FE-3C38-26A5-0CBC1E73E1C5}"/>
          </ac:picMkLst>
        </pc:picChg>
        <pc:picChg chg="add mod">
          <ac:chgData name="CHANDANA MN" userId="S::mchandanabtech20@ced.alliance.edu.in::d70552fc-75e6-44d9-a196-8a309e47e583" providerId="AD" clId="Web-{4270D6F8-E2EE-3523-ACBE-E95793E74B4F}" dt="2022-05-26T15:54:11.090" v="19" actId="1076"/>
          <ac:picMkLst>
            <pc:docMk/>
            <pc:sldMk cId="2847200680" sldId="269"/>
            <ac:picMk id="5" creationId="{06D98E40-1DCD-DF43-4775-6B37D8349A6F}"/>
          </ac:picMkLst>
        </pc:picChg>
      </pc:sldChg>
      <pc:sldChg chg="addSp delSp modSp new mod setBg modClrScheme delDesignElem chgLayout">
        <pc:chgData name="CHANDANA MN" userId="S::mchandanabtech20@ced.alliance.edu.in::d70552fc-75e6-44d9-a196-8a309e47e583" providerId="AD" clId="Web-{4270D6F8-E2EE-3523-ACBE-E95793E74B4F}" dt="2022-05-26T15:56:08.357" v="34" actId="1076"/>
        <pc:sldMkLst>
          <pc:docMk/>
          <pc:sldMk cId="879833513" sldId="270"/>
        </pc:sldMkLst>
        <pc:spChg chg="del">
          <ac:chgData name="CHANDANA MN" userId="S::mchandanabtech20@ced.alliance.edu.in::d70552fc-75e6-44d9-a196-8a309e47e583" providerId="AD" clId="Web-{4270D6F8-E2EE-3523-ACBE-E95793E74B4F}" dt="2022-05-26T15:54:57.356" v="23"/>
          <ac:spMkLst>
            <pc:docMk/>
            <pc:sldMk cId="879833513" sldId="270"/>
            <ac:spMk id="2" creationId="{5867636F-D342-A6AA-A5E6-7186DE5F93F7}"/>
          </ac:spMkLst>
        </pc:spChg>
        <pc:spChg chg="del">
          <ac:chgData name="CHANDANA MN" userId="S::mchandanabtech20@ced.alliance.edu.in::d70552fc-75e6-44d9-a196-8a309e47e583" providerId="AD" clId="Web-{4270D6F8-E2EE-3523-ACBE-E95793E74B4F}" dt="2022-05-26T15:54:37.278" v="21"/>
          <ac:spMkLst>
            <pc:docMk/>
            <pc:sldMk cId="879833513" sldId="270"/>
            <ac:spMk id="3" creationId="{9F9ED7B8-40E7-D4B1-2618-6C06F9A383E8}"/>
          </ac:spMkLst>
        </pc:spChg>
        <pc:spChg chg="add del">
          <ac:chgData name="CHANDANA MN" userId="S::mchandanabtech20@ced.alliance.edu.in::d70552fc-75e6-44d9-a196-8a309e47e583" providerId="AD" clId="Web-{4270D6F8-E2EE-3523-ACBE-E95793E74B4F}" dt="2022-05-26T15:55:18.059" v="25"/>
          <ac:spMkLst>
            <pc:docMk/>
            <pc:sldMk cId="879833513" sldId="270"/>
            <ac:spMk id="9" creationId="{5C5E8CB5-ACA5-46BF-24ED-25CC882659E3}"/>
          </ac:spMkLst>
        </pc:spChg>
        <pc:spChg chg="add del">
          <ac:chgData name="CHANDANA MN" userId="S::mchandanabtech20@ced.alliance.edu.in::d70552fc-75e6-44d9-a196-8a309e47e583" providerId="AD" clId="Web-{4270D6F8-E2EE-3523-ACBE-E95793E74B4F}" dt="2022-05-26T15:55:30.763" v="26"/>
          <ac:spMkLst>
            <pc:docMk/>
            <pc:sldMk cId="879833513" sldId="270"/>
            <ac:spMk id="12" creationId="{51A01047-632B-4F57-9CDB-AA680D5BBB19}"/>
          </ac:spMkLst>
        </pc:spChg>
        <pc:spChg chg="add del">
          <ac:chgData name="CHANDANA MN" userId="S::mchandanabtech20@ced.alliance.edu.in::d70552fc-75e6-44d9-a196-8a309e47e583" providerId="AD" clId="Web-{4270D6F8-E2EE-3523-ACBE-E95793E74B4F}" dt="2022-05-26T15:55:30.763" v="26"/>
          <ac:spMkLst>
            <pc:docMk/>
            <pc:sldMk cId="879833513" sldId="270"/>
            <ac:spMk id="14" creationId="{48EF695B-E7DE-4164-862A-9CD06DFB0EC0}"/>
          </ac:spMkLst>
        </pc:spChg>
        <pc:grpChg chg="add del">
          <ac:chgData name="CHANDANA MN" userId="S::mchandanabtech20@ced.alliance.edu.in::d70552fc-75e6-44d9-a196-8a309e47e583" providerId="AD" clId="Web-{4270D6F8-E2EE-3523-ACBE-E95793E74B4F}" dt="2022-05-26T15:55:30.763" v="26"/>
          <ac:grpSpMkLst>
            <pc:docMk/>
            <pc:sldMk cId="879833513" sldId="270"/>
            <ac:grpSpMk id="16" creationId="{D5ADB088-C125-457F-9C61-DFE21DCEF4A5}"/>
          </ac:grpSpMkLst>
        </pc:grpChg>
        <pc:picChg chg="add mod ord">
          <ac:chgData name="CHANDANA MN" userId="S::mchandanabtech20@ced.alliance.edu.in::d70552fc-75e6-44d9-a196-8a309e47e583" providerId="AD" clId="Web-{4270D6F8-E2EE-3523-ACBE-E95793E74B4F}" dt="2022-05-26T15:56:01.794" v="32" actId="1076"/>
          <ac:picMkLst>
            <pc:docMk/>
            <pc:sldMk cId="879833513" sldId="270"/>
            <ac:picMk id="4" creationId="{9E76617A-81E6-6DC2-7821-7C3A2B54A506}"/>
          </ac:picMkLst>
        </pc:picChg>
        <pc:picChg chg="add mod">
          <ac:chgData name="CHANDANA MN" userId="S::mchandanabtech20@ced.alliance.edu.in::d70552fc-75e6-44d9-a196-8a309e47e583" providerId="AD" clId="Web-{4270D6F8-E2EE-3523-ACBE-E95793E74B4F}" dt="2022-05-26T15:56:08.357" v="34" actId="1076"/>
          <ac:picMkLst>
            <pc:docMk/>
            <pc:sldMk cId="879833513" sldId="270"/>
            <ac:picMk id="5" creationId="{D7CC25AB-97FB-F1FF-7935-053B83036764}"/>
          </ac:picMkLst>
        </pc:picChg>
      </pc:sldChg>
      <pc:sldChg chg="addSp modSp new">
        <pc:chgData name="CHANDANA MN" userId="S::mchandanabtech20@ced.alliance.edu.in::d70552fc-75e6-44d9-a196-8a309e47e583" providerId="AD" clId="Web-{4270D6F8-E2EE-3523-ACBE-E95793E74B4F}" dt="2022-05-26T15:57:43.780" v="46" actId="14100"/>
        <pc:sldMkLst>
          <pc:docMk/>
          <pc:sldMk cId="1100320768" sldId="271"/>
        </pc:sldMkLst>
        <pc:picChg chg="add mod">
          <ac:chgData name="CHANDANA MN" userId="S::mchandanabtech20@ced.alliance.edu.in::d70552fc-75e6-44d9-a196-8a309e47e583" providerId="AD" clId="Web-{4270D6F8-E2EE-3523-ACBE-E95793E74B4F}" dt="2022-05-26T15:57:39.889" v="45" actId="14100"/>
          <ac:picMkLst>
            <pc:docMk/>
            <pc:sldMk cId="1100320768" sldId="271"/>
            <ac:picMk id="2" creationId="{1BD3C30B-9259-E531-E294-BFA520F092F1}"/>
          </ac:picMkLst>
        </pc:picChg>
        <pc:picChg chg="add mod">
          <ac:chgData name="CHANDANA MN" userId="S::mchandanabtech20@ced.alliance.edu.in::d70552fc-75e6-44d9-a196-8a309e47e583" providerId="AD" clId="Web-{4270D6F8-E2EE-3523-ACBE-E95793E74B4F}" dt="2022-05-26T15:57:43.780" v="46" actId="14100"/>
          <ac:picMkLst>
            <pc:docMk/>
            <pc:sldMk cId="1100320768" sldId="271"/>
            <ac:picMk id="3" creationId="{FDEAFFE6-A004-F45D-A04E-DECCA1D3D4DD}"/>
          </ac:picMkLst>
        </pc:picChg>
      </pc:sldChg>
      <pc:sldChg chg="addSp modSp new">
        <pc:chgData name="CHANDANA MN" userId="S::mchandanabtech20@ced.alliance.edu.in::d70552fc-75e6-44d9-a196-8a309e47e583" providerId="AD" clId="Web-{4270D6F8-E2EE-3523-ACBE-E95793E74B4F}" dt="2022-05-26T15:59:07.375" v="57" actId="14100"/>
        <pc:sldMkLst>
          <pc:docMk/>
          <pc:sldMk cId="1970956217" sldId="272"/>
        </pc:sldMkLst>
        <pc:picChg chg="add mod">
          <ac:chgData name="CHANDANA MN" userId="S::mchandanabtech20@ced.alliance.edu.in::d70552fc-75e6-44d9-a196-8a309e47e583" providerId="AD" clId="Web-{4270D6F8-E2EE-3523-ACBE-E95793E74B4F}" dt="2022-05-26T15:59:03.422" v="56" actId="14100"/>
          <ac:picMkLst>
            <pc:docMk/>
            <pc:sldMk cId="1970956217" sldId="272"/>
            <ac:picMk id="2" creationId="{9048400B-C2F8-1424-C529-9618311D9269}"/>
          </ac:picMkLst>
        </pc:picChg>
        <pc:picChg chg="add mod">
          <ac:chgData name="CHANDANA MN" userId="S::mchandanabtech20@ced.alliance.edu.in::d70552fc-75e6-44d9-a196-8a309e47e583" providerId="AD" clId="Web-{4270D6F8-E2EE-3523-ACBE-E95793E74B4F}" dt="2022-05-26T15:59:07.375" v="57" actId="14100"/>
          <ac:picMkLst>
            <pc:docMk/>
            <pc:sldMk cId="1970956217" sldId="272"/>
            <ac:picMk id="3" creationId="{0F224F42-2870-FCD1-477A-1F3BC05C6488}"/>
          </ac:picMkLst>
        </pc:picChg>
      </pc:sldChg>
      <pc:sldChg chg="addSp modSp new">
        <pc:chgData name="CHANDANA MN" userId="S::mchandanabtech20@ced.alliance.edu.in::d70552fc-75e6-44d9-a196-8a309e47e583" providerId="AD" clId="Web-{4270D6F8-E2EE-3523-ACBE-E95793E74B4F}" dt="2022-05-26T16:00:22.970" v="66" actId="14100"/>
        <pc:sldMkLst>
          <pc:docMk/>
          <pc:sldMk cId="3080902669" sldId="273"/>
        </pc:sldMkLst>
        <pc:picChg chg="add mod">
          <ac:chgData name="CHANDANA MN" userId="S::mchandanabtech20@ced.alliance.edu.in::d70552fc-75e6-44d9-a196-8a309e47e583" providerId="AD" clId="Web-{4270D6F8-E2EE-3523-ACBE-E95793E74B4F}" dt="2022-05-26T16:00:15.501" v="65" actId="14100"/>
          <ac:picMkLst>
            <pc:docMk/>
            <pc:sldMk cId="3080902669" sldId="273"/>
            <ac:picMk id="2" creationId="{C6934C15-F88E-6515-9092-FD7A9BF8C3D0}"/>
          </ac:picMkLst>
        </pc:picChg>
        <pc:picChg chg="add mod">
          <ac:chgData name="CHANDANA MN" userId="S::mchandanabtech20@ced.alliance.edu.in::d70552fc-75e6-44d9-a196-8a309e47e583" providerId="AD" clId="Web-{4270D6F8-E2EE-3523-ACBE-E95793E74B4F}" dt="2022-05-26T16:00:22.970" v="66" actId="14100"/>
          <ac:picMkLst>
            <pc:docMk/>
            <pc:sldMk cId="3080902669" sldId="273"/>
            <ac:picMk id="3" creationId="{89929D4D-1FF5-1AEA-C5C6-6C6120B68115}"/>
          </ac:picMkLst>
        </pc:picChg>
      </pc:sldChg>
    </pc:docChg>
  </pc:docChgLst>
  <pc:docChgLst>
    <pc:chgData name="CHANDANA MN" userId="S::mchandanabtech20@ced.alliance.edu.in::d70552fc-75e6-44d9-a196-8a309e47e583" providerId="AD" clId="Web-{7AC1F46B-FAEE-A772-2336-50D8896C6E93}"/>
    <pc:docChg chg="addSld modSld">
      <pc:chgData name="CHANDANA MN" userId="S::mchandanabtech20@ced.alliance.edu.in::d70552fc-75e6-44d9-a196-8a309e47e583" providerId="AD" clId="Web-{7AC1F46B-FAEE-A772-2336-50D8896C6E93}" dt="2022-05-29T05:54:31.989" v="184" actId="20577"/>
      <pc:docMkLst>
        <pc:docMk/>
      </pc:docMkLst>
      <pc:sldChg chg="addSp delSp modSp new mod setBg setClrOvrMap">
        <pc:chgData name="CHANDANA MN" userId="S::mchandanabtech20@ced.alliance.edu.in::d70552fc-75e6-44d9-a196-8a309e47e583" providerId="AD" clId="Web-{7AC1F46B-FAEE-A772-2336-50D8896C6E93}" dt="2022-05-29T05:54:31.989" v="184" actId="20577"/>
        <pc:sldMkLst>
          <pc:docMk/>
          <pc:sldMk cId="1235725463" sldId="274"/>
        </pc:sldMkLst>
        <pc:spChg chg="add del mod">
          <ac:chgData name="CHANDANA MN" userId="S::mchandanabtech20@ced.alliance.edu.in::d70552fc-75e6-44d9-a196-8a309e47e583" providerId="AD" clId="Web-{7AC1F46B-FAEE-A772-2336-50D8896C6E93}" dt="2022-05-29T05:54:03.286" v="181"/>
          <ac:spMkLst>
            <pc:docMk/>
            <pc:sldMk cId="1235725463" sldId="274"/>
            <ac:spMk id="2" creationId="{69BDE7CC-B9BD-7386-3CBA-13B7BCE6559F}"/>
          </ac:spMkLst>
        </pc:spChg>
        <pc:spChg chg="mod">
          <ac:chgData name="CHANDANA MN" userId="S::mchandanabtech20@ced.alliance.edu.in::d70552fc-75e6-44d9-a196-8a309e47e583" providerId="AD" clId="Web-{7AC1F46B-FAEE-A772-2336-50D8896C6E93}" dt="2022-05-29T05:54:31.989" v="184" actId="20577"/>
          <ac:spMkLst>
            <pc:docMk/>
            <pc:sldMk cId="1235725463" sldId="274"/>
            <ac:spMk id="3" creationId="{98CB6397-4762-26B2-B321-102FE0A35FBC}"/>
          </ac:spMkLst>
        </pc:spChg>
        <pc:spChg chg="add del mod">
          <ac:chgData name="CHANDANA MN" userId="S::mchandanabtech20@ced.alliance.edu.in::d70552fc-75e6-44d9-a196-8a309e47e583" providerId="AD" clId="Web-{7AC1F46B-FAEE-A772-2336-50D8896C6E93}" dt="2022-05-29T04:09:25.419" v="104"/>
          <ac:spMkLst>
            <pc:docMk/>
            <pc:sldMk cId="1235725463" sldId="274"/>
            <ac:spMk id="5" creationId="{A7E8BA30-5358-E3D8-6EF8-DA8516141134}"/>
          </ac:spMkLst>
        </pc:spChg>
        <pc:spChg chg="add del">
          <ac:chgData name="CHANDANA MN" userId="S::mchandanabtech20@ced.alliance.edu.in::d70552fc-75e6-44d9-a196-8a309e47e583" providerId="AD" clId="Web-{7AC1F46B-FAEE-A772-2336-50D8896C6E93}" dt="2022-05-29T04:09:29.575" v="105"/>
          <ac:spMkLst>
            <pc:docMk/>
            <pc:sldMk cId="1235725463" sldId="274"/>
            <ac:spMk id="8" creationId="{7B22176A-41DB-4D9A-9B6F-F2296F1ED173}"/>
          </ac:spMkLst>
        </pc:spChg>
        <pc:spChg chg="add del">
          <ac:chgData name="CHANDANA MN" userId="S::mchandanabtech20@ced.alliance.edu.in::d70552fc-75e6-44d9-a196-8a309e47e583" providerId="AD" clId="Web-{7AC1F46B-FAEE-A772-2336-50D8896C6E93}" dt="2022-05-29T04:09:29.575" v="105"/>
          <ac:spMkLst>
            <pc:docMk/>
            <pc:sldMk cId="1235725463" sldId="274"/>
            <ac:spMk id="10" creationId="{774A8DF5-445E-49C5-B10A-8DF5FEFBCC46}"/>
          </ac:spMkLst>
        </pc:spChg>
        <pc:spChg chg="add del">
          <ac:chgData name="CHANDANA MN" userId="S::mchandanabtech20@ced.alliance.edu.in::d70552fc-75e6-44d9-a196-8a309e47e583" providerId="AD" clId="Web-{7AC1F46B-FAEE-A772-2336-50D8896C6E93}" dt="2022-05-29T04:09:29.575" v="105"/>
          <ac:spMkLst>
            <pc:docMk/>
            <pc:sldMk cId="1235725463" sldId="274"/>
            <ac:spMk id="12" creationId="{9A4E38D9-EFB8-40B5-B42B-514FBF180360}"/>
          </ac:spMkLst>
        </pc:spChg>
        <pc:spChg chg="add del">
          <ac:chgData name="CHANDANA MN" userId="S::mchandanabtech20@ced.alliance.edu.in::d70552fc-75e6-44d9-a196-8a309e47e583" providerId="AD" clId="Web-{7AC1F46B-FAEE-A772-2336-50D8896C6E93}" dt="2022-05-29T05:54:03.286" v="181"/>
          <ac:spMkLst>
            <pc:docMk/>
            <pc:sldMk cId="1235725463" sldId="274"/>
            <ac:spMk id="22" creationId="{C07271E9-21F4-400B-84B6-052EAFCFE540}"/>
          </ac:spMkLst>
        </pc:spChg>
        <pc:spChg chg="add del">
          <ac:chgData name="CHANDANA MN" userId="S::mchandanabtech20@ced.alliance.edu.in::d70552fc-75e6-44d9-a196-8a309e47e583" providerId="AD" clId="Web-{7AC1F46B-FAEE-A772-2336-50D8896C6E93}" dt="2022-05-29T05:54:03.286" v="181"/>
          <ac:spMkLst>
            <pc:docMk/>
            <pc:sldMk cId="1235725463" sldId="274"/>
            <ac:spMk id="24" creationId="{3E3D78ED-34B7-4F8E-8377-994DCAD3C852}"/>
          </ac:spMkLst>
        </pc:spChg>
        <pc:spChg chg="add">
          <ac:chgData name="CHANDANA MN" userId="S::mchandanabtech20@ced.alliance.edu.in::d70552fc-75e6-44d9-a196-8a309e47e583" providerId="AD" clId="Web-{7AC1F46B-FAEE-A772-2336-50D8896C6E93}" dt="2022-05-29T05:54:03.286" v="181"/>
          <ac:spMkLst>
            <pc:docMk/>
            <pc:sldMk cId="1235725463" sldId="274"/>
            <ac:spMk id="34" creationId="{158E38A4-F699-490C-8D1F-E8AD332D9B45}"/>
          </ac:spMkLst>
        </pc:spChg>
        <pc:spChg chg="add">
          <ac:chgData name="CHANDANA MN" userId="S::mchandanabtech20@ced.alliance.edu.in::d70552fc-75e6-44d9-a196-8a309e47e583" providerId="AD" clId="Web-{7AC1F46B-FAEE-A772-2336-50D8896C6E93}" dt="2022-05-29T05:54:03.286" v="181"/>
          <ac:spMkLst>
            <pc:docMk/>
            <pc:sldMk cId="1235725463" sldId="274"/>
            <ac:spMk id="36" creationId="{939C6AAB-48AC-41A3-95C2-6BF83715DF62}"/>
          </ac:spMkLst>
        </pc:spChg>
        <pc:spChg chg="add">
          <ac:chgData name="CHANDANA MN" userId="S::mchandanabtech20@ced.alliance.edu.in::d70552fc-75e6-44d9-a196-8a309e47e583" providerId="AD" clId="Web-{7AC1F46B-FAEE-A772-2336-50D8896C6E93}" dt="2022-05-29T05:54:03.286" v="181"/>
          <ac:spMkLst>
            <pc:docMk/>
            <pc:sldMk cId="1235725463" sldId="274"/>
            <ac:spMk id="38" creationId="{F6EE861B-7D2F-4B7C-A6E3-5937E81B8025}"/>
          </ac:spMkLst>
        </pc:spChg>
        <pc:grpChg chg="add del">
          <ac:chgData name="CHANDANA MN" userId="S::mchandanabtech20@ced.alliance.edu.in::d70552fc-75e6-44d9-a196-8a309e47e583" providerId="AD" clId="Web-{7AC1F46B-FAEE-A772-2336-50D8896C6E93}" dt="2022-05-29T04:09:29.575" v="105"/>
          <ac:grpSpMkLst>
            <pc:docMk/>
            <pc:sldMk cId="1235725463" sldId="274"/>
            <ac:grpSpMk id="14" creationId="{1148C992-36DE-4449-B92D-49AE04B5DE20}"/>
          </ac:grpSpMkLst>
        </pc:grpChg>
        <pc:grpChg chg="add del">
          <ac:chgData name="CHANDANA MN" userId="S::mchandanabtech20@ced.alliance.edu.in::d70552fc-75e6-44d9-a196-8a309e47e583" providerId="AD" clId="Web-{7AC1F46B-FAEE-A772-2336-50D8896C6E93}" dt="2022-05-29T05:54:03.286" v="181"/>
          <ac:grpSpMkLst>
            <pc:docMk/>
            <pc:sldMk cId="1235725463" sldId="274"/>
            <ac:grpSpMk id="26" creationId="{A1527245-C5C2-4BD3-8317-C4D6D7A10213}"/>
          </ac:grpSpMkLst>
        </pc:grpChg>
        <pc:grpChg chg="add">
          <ac:chgData name="CHANDANA MN" userId="S::mchandanabtech20@ced.alliance.edu.in::d70552fc-75e6-44d9-a196-8a309e47e583" providerId="AD" clId="Web-{7AC1F46B-FAEE-A772-2336-50D8896C6E93}" dt="2022-05-29T05:54:03.286" v="181"/>
          <ac:grpSpMkLst>
            <pc:docMk/>
            <pc:sldMk cId="1235725463" sldId="274"/>
            <ac:grpSpMk id="40" creationId="{073091F1-AA5A-47C6-9502-D5870A72D50C}"/>
          </ac:grpSpMkLst>
        </pc:grpChg>
        <pc:picChg chg="add mod ord">
          <ac:chgData name="CHANDANA MN" userId="S::mchandanabtech20@ced.alliance.edu.in::d70552fc-75e6-44d9-a196-8a309e47e583" providerId="AD" clId="Web-{7AC1F46B-FAEE-A772-2336-50D8896C6E93}" dt="2022-05-29T05:54:03.286" v="181"/>
          <ac:picMkLst>
            <pc:docMk/>
            <pc:sldMk cId="1235725463" sldId="274"/>
            <ac:picMk id="4" creationId="{0C50853F-0ECC-753F-1110-63FBF7F1B2EE}"/>
          </ac:picMkLst>
        </pc:picChg>
      </pc:sldChg>
      <pc:sldChg chg="addSp delSp modSp new mod setBg modClrScheme setClrOvrMap chgLayout">
        <pc:chgData name="CHANDANA MN" userId="S::mchandanabtech20@ced.alliance.edu.in::d70552fc-75e6-44d9-a196-8a309e47e583" providerId="AD" clId="Web-{7AC1F46B-FAEE-A772-2336-50D8896C6E93}" dt="2022-05-29T05:53:51.426" v="180"/>
        <pc:sldMkLst>
          <pc:docMk/>
          <pc:sldMk cId="2782455647" sldId="275"/>
        </pc:sldMkLst>
        <pc:spChg chg="del mod ord">
          <ac:chgData name="CHANDANA MN" userId="S::mchandanabtech20@ced.alliance.edu.in::d70552fc-75e6-44d9-a196-8a309e47e583" providerId="AD" clId="Web-{7AC1F46B-FAEE-A772-2336-50D8896C6E93}" dt="2022-05-29T03:58:05.473" v="33"/>
          <ac:spMkLst>
            <pc:docMk/>
            <pc:sldMk cId="2782455647" sldId="275"/>
            <ac:spMk id="2" creationId="{EDC03466-3755-05DB-6772-5DADD9943C11}"/>
          </ac:spMkLst>
        </pc:spChg>
        <pc:spChg chg="add mod ord">
          <ac:chgData name="CHANDANA MN" userId="S::mchandanabtech20@ced.alliance.edu.in::d70552fc-75e6-44d9-a196-8a309e47e583" providerId="AD" clId="Web-{7AC1F46B-FAEE-A772-2336-50D8896C6E93}" dt="2022-05-29T05:53:45.739" v="178" actId="20577"/>
          <ac:spMkLst>
            <pc:docMk/>
            <pc:sldMk cId="2782455647" sldId="275"/>
            <ac:spMk id="3" creationId="{985167F2-1A36-C41D-37A0-B15EE490EC36}"/>
          </ac:spMkLst>
        </pc:spChg>
        <pc:spChg chg="add del mod">
          <ac:chgData name="CHANDANA MN" userId="S::mchandanabtech20@ced.alliance.edu.in::d70552fc-75e6-44d9-a196-8a309e47e583" providerId="AD" clId="Web-{7AC1F46B-FAEE-A772-2336-50D8896C6E93}" dt="2022-05-29T05:52:50.426" v="164"/>
          <ac:spMkLst>
            <pc:docMk/>
            <pc:sldMk cId="2782455647" sldId="275"/>
            <ac:spMk id="5" creationId="{1A68F8FF-846A-1BF7-D0C9-7218E91CCB44}"/>
          </ac:spMkLst>
        </pc:spChg>
        <pc:spChg chg="add del mod">
          <ac:chgData name="CHANDANA MN" userId="S::mchandanabtech20@ced.alliance.edu.in::d70552fc-75e6-44d9-a196-8a309e47e583" providerId="AD" clId="Web-{7AC1F46B-FAEE-A772-2336-50D8896C6E93}" dt="2022-05-29T04:04:55.087" v="75"/>
          <ac:spMkLst>
            <pc:docMk/>
            <pc:sldMk cId="2782455647" sldId="275"/>
            <ac:spMk id="5" creationId="{65B44D7B-FBCA-DE76-0F95-CFF9F01762C6}"/>
          </ac:spMkLst>
        </pc:spChg>
        <pc:spChg chg="add del">
          <ac:chgData name="CHANDANA MN" userId="S::mchandanabtech20@ced.alliance.edu.in::d70552fc-75e6-44d9-a196-8a309e47e583" providerId="AD" clId="Web-{7AC1F46B-FAEE-A772-2336-50D8896C6E93}" dt="2022-05-29T05:53:51.426" v="180"/>
          <ac:spMkLst>
            <pc:docMk/>
            <pc:sldMk cId="2782455647" sldId="275"/>
            <ac:spMk id="7" creationId="{FD28374B-CCDB-25A5-CFE9-D52E7EB5EB28}"/>
          </ac:spMkLst>
        </pc:spChg>
        <pc:spChg chg="add del">
          <ac:chgData name="CHANDANA MN" userId="S::mchandanabtech20@ced.alliance.edu.in::d70552fc-75e6-44d9-a196-8a309e47e583" providerId="AD" clId="Web-{7AC1F46B-FAEE-A772-2336-50D8896C6E93}" dt="2022-05-29T05:52:53.738" v="165"/>
          <ac:spMkLst>
            <pc:docMk/>
            <pc:sldMk cId="2782455647" sldId="275"/>
            <ac:spMk id="9" creationId="{C07271E9-21F4-400B-84B6-052EAFCFE540}"/>
          </ac:spMkLst>
        </pc:spChg>
        <pc:spChg chg="add del">
          <ac:chgData name="CHANDANA MN" userId="S::mchandanabtech20@ced.alliance.edu.in::d70552fc-75e6-44d9-a196-8a309e47e583" providerId="AD" clId="Web-{7AC1F46B-FAEE-A772-2336-50D8896C6E93}" dt="2022-05-29T05:52:53.738" v="165"/>
          <ac:spMkLst>
            <pc:docMk/>
            <pc:sldMk cId="2782455647" sldId="275"/>
            <ac:spMk id="11" creationId="{3E3D78ED-34B7-4F8E-8377-994DCAD3C852}"/>
          </ac:spMkLst>
        </pc:spChg>
        <pc:spChg chg="add del">
          <ac:chgData name="CHANDANA MN" userId="S::mchandanabtech20@ced.alliance.edu.in::d70552fc-75e6-44d9-a196-8a309e47e583" providerId="AD" clId="Web-{7AC1F46B-FAEE-A772-2336-50D8896C6E93}" dt="2022-05-29T05:53:11.535" v="171"/>
          <ac:spMkLst>
            <pc:docMk/>
            <pc:sldMk cId="2782455647" sldId="275"/>
            <ac:spMk id="21" creationId="{158E38A4-F699-490C-8D1F-E8AD332D9B45}"/>
          </ac:spMkLst>
        </pc:spChg>
        <pc:spChg chg="add del">
          <ac:chgData name="CHANDANA MN" userId="S::mchandanabtech20@ced.alliance.edu.in::d70552fc-75e6-44d9-a196-8a309e47e583" providerId="AD" clId="Web-{7AC1F46B-FAEE-A772-2336-50D8896C6E93}" dt="2022-05-29T05:53:11.535" v="171"/>
          <ac:spMkLst>
            <pc:docMk/>
            <pc:sldMk cId="2782455647" sldId="275"/>
            <ac:spMk id="23" creationId="{939C6AAB-48AC-41A3-95C2-6BF83715DF62}"/>
          </ac:spMkLst>
        </pc:spChg>
        <pc:spChg chg="add del">
          <ac:chgData name="CHANDANA MN" userId="S::mchandanabtech20@ced.alliance.edu.in::d70552fc-75e6-44d9-a196-8a309e47e583" providerId="AD" clId="Web-{7AC1F46B-FAEE-A772-2336-50D8896C6E93}" dt="2022-05-29T05:53:11.535" v="171"/>
          <ac:spMkLst>
            <pc:docMk/>
            <pc:sldMk cId="2782455647" sldId="275"/>
            <ac:spMk id="25" creationId="{F6EE861B-7D2F-4B7C-A6E3-5937E81B8025}"/>
          </ac:spMkLst>
        </pc:spChg>
        <pc:spChg chg="add del">
          <ac:chgData name="CHANDANA MN" userId="S::mchandanabtech20@ced.alliance.edu.in::d70552fc-75e6-44d9-a196-8a309e47e583" providerId="AD" clId="Web-{7AC1F46B-FAEE-A772-2336-50D8896C6E93}" dt="2022-05-29T05:53:06.520" v="168"/>
          <ac:spMkLst>
            <pc:docMk/>
            <pc:sldMk cId="2782455647" sldId="275"/>
            <ac:spMk id="35" creationId="{158E38A4-F699-490C-8D1F-E8AD332D9B45}"/>
          </ac:spMkLst>
        </pc:spChg>
        <pc:spChg chg="add del">
          <ac:chgData name="CHANDANA MN" userId="S::mchandanabtech20@ced.alliance.edu.in::d70552fc-75e6-44d9-a196-8a309e47e583" providerId="AD" clId="Web-{7AC1F46B-FAEE-A772-2336-50D8896C6E93}" dt="2022-05-29T05:53:06.520" v="168"/>
          <ac:spMkLst>
            <pc:docMk/>
            <pc:sldMk cId="2782455647" sldId="275"/>
            <ac:spMk id="37" creationId="{939C6AAB-48AC-41A3-95C2-6BF83715DF62}"/>
          </ac:spMkLst>
        </pc:spChg>
        <pc:spChg chg="add del">
          <ac:chgData name="CHANDANA MN" userId="S::mchandanabtech20@ced.alliance.edu.in::d70552fc-75e6-44d9-a196-8a309e47e583" providerId="AD" clId="Web-{7AC1F46B-FAEE-A772-2336-50D8896C6E93}" dt="2022-05-29T05:53:06.520" v="168"/>
          <ac:spMkLst>
            <pc:docMk/>
            <pc:sldMk cId="2782455647" sldId="275"/>
            <ac:spMk id="39" creationId="{F6EE861B-7D2F-4B7C-A6E3-5937E81B8025}"/>
          </ac:spMkLst>
        </pc:spChg>
        <pc:spChg chg="add del">
          <ac:chgData name="CHANDANA MN" userId="S::mchandanabtech20@ced.alliance.edu.in::d70552fc-75e6-44d9-a196-8a309e47e583" providerId="AD" clId="Web-{7AC1F46B-FAEE-A772-2336-50D8896C6E93}" dt="2022-05-29T05:53:11.520" v="170"/>
          <ac:spMkLst>
            <pc:docMk/>
            <pc:sldMk cId="2782455647" sldId="275"/>
            <ac:spMk id="46" creationId="{51A01047-632B-4F57-9CDB-AA680D5BBB19}"/>
          </ac:spMkLst>
        </pc:spChg>
        <pc:spChg chg="add del">
          <ac:chgData name="CHANDANA MN" userId="S::mchandanabtech20@ced.alliance.edu.in::d70552fc-75e6-44d9-a196-8a309e47e583" providerId="AD" clId="Web-{7AC1F46B-FAEE-A772-2336-50D8896C6E93}" dt="2022-05-29T05:53:11.520" v="170"/>
          <ac:spMkLst>
            <pc:docMk/>
            <pc:sldMk cId="2782455647" sldId="275"/>
            <ac:spMk id="47" creationId="{48EF695B-E7DE-4164-862A-9CD06DFB0EC0}"/>
          </ac:spMkLst>
        </pc:spChg>
        <pc:spChg chg="add">
          <ac:chgData name="CHANDANA MN" userId="S::mchandanabtech20@ced.alliance.edu.in::d70552fc-75e6-44d9-a196-8a309e47e583" providerId="AD" clId="Web-{7AC1F46B-FAEE-A772-2336-50D8896C6E93}" dt="2022-05-29T05:53:11.535" v="171"/>
          <ac:spMkLst>
            <pc:docMk/>
            <pc:sldMk cId="2782455647" sldId="275"/>
            <ac:spMk id="51" creationId="{158E38A4-F699-490C-8D1F-E8AD332D9B45}"/>
          </ac:spMkLst>
        </pc:spChg>
        <pc:spChg chg="add">
          <ac:chgData name="CHANDANA MN" userId="S::mchandanabtech20@ced.alliance.edu.in::d70552fc-75e6-44d9-a196-8a309e47e583" providerId="AD" clId="Web-{7AC1F46B-FAEE-A772-2336-50D8896C6E93}" dt="2022-05-29T05:53:11.535" v="171"/>
          <ac:spMkLst>
            <pc:docMk/>
            <pc:sldMk cId="2782455647" sldId="275"/>
            <ac:spMk id="52" creationId="{939C6AAB-48AC-41A3-95C2-6BF83715DF62}"/>
          </ac:spMkLst>
        </pc:spChg>
        <pc:spChg chg="add">
          <ac:chgData name="CHANDANA MN" userId="S::mchandanabtech20@ced.alliance.edu.in::d70552fc-75e6-44d9-a196-8a309e47e583" providerId="AD" clId="Web-{7AC1F46B-FAEE-A772-2336-50D8896C6E93}" dt="2022-05-29T05:53:11.535" v="171"/>
          <ac:spMkLst>
            <pc:docMk/>
            <pc:sldMk cId="2782455647" sldId="275"/>
            <ac:spMk id="53" creationId="{F6EE861B-7D2F-4B7C-A6E3-5937E81B8025}"/>
          </ac:spMkLst>
        </pc:spChg>
        <pc:grpChg chg="add del">
          <ac:chgData name="CHANDANA MN" userId="S::mchandanabtech20@ced.alliance.edu.in::d70552fc-75e6-44d9-a196-8a309e47e583" providerId="AD" clId="Web-{7AC1F46B-FAEE-A772-2336-50D8896C6E93}" dt="2022-05-29T05:52:53.738" v="165"/>
          <ac:grpSpMkLst>
            <pc:docMk/>
            <pc:sldMk cId="2782455647" sldId="275"/>
            <ac:grpSpMk id="13" creationId="{A1527245-C5C2-4BD3-8317-C4D6D7A10213}"/>
          </ac:grpSpMkLst>
        </pc:grpChg>
        <pc:grpChg chg="add del">
          <ac:chgData name="CHANDANA MN" userId="S::mchandanabtech20@ced.alliance.edu.in::d70552fc-75e6-44d9-a196-8a309e47e583" providerId="AD" clId="Web-{7AC1F46B-FAEE-A772-2336-50D8896C6E93}" dt="2022-05-29T05:53:11.535" v="171"/>
          <ac:grpSpMkLst>
            <pc:docMk/>
            <pc:sldMk cId="2782455647" sldId="275"/>
            <ac:grpSpMk id="27" creationId="{073091F1-AA5A-47C6-9502-D5870A72D50C}"/>
          </ac:grpSpMkLst>
        </pc:grpChg>
        <pc:grpChg chg="add del">
          <ac:chgData name="CHANDANA MN" userId="S::mchandanabtech20@ced.alliance.edu.in::d70552fc-75e6-44d9-a196-8a309e47e583" providerId="AD" clId="Web-{7AC1F46B-FAEE-A772-2336-50D8896C6E93}" dt="2022-05-29T05:53:06.520" v="168"/>
          <ac:grpSpMkLst>
            <pc:docMk/>
            <pc:sldMk cId="2782455647" sldId="275"/>
            <ac:grpSpMk id="41" creationId="{073091F1-AA5A-47C6-9502-D5870A72D50C}"/>
          </ac:grpSpMkLst>
        </pc:grpChg>
        <pc:grpChg chg="add del">
          <ac:chgData name="CHANDANA MN" userId="S::mchandanabtech20@ced.alliance.edu.in::d70552fc-75e6-44d9-a196-8a309e47e583" providerId="AD" clId="Web-{7AC1F46B-FAEE-A772-2336-50D8896C6E93}" dt="2022-05-29T05:53:11.520" v="170"/>
          <ac:grpSpMkLst>
            <pc:docMk/>
            <pc:sldMk cId="2782455647" sldId="275"/>
            <ac:grpSpMk id="48" creationId="{D5ADB088-C125-457F-9C61-DFE21DCEF4A5}"/>
          </ac:grpSpMkLst>
        </pc:grpChg>
        <pc:grpChg chg="add">
          <ac:chgData name="CHANDANA MN" userId="S::mchandanabtech20@ced.alliance.edu.in::d70552fc-75e6-44d9-a196-8a309e47e583" providerId="AD" clId="Web-{7AC1F46B-FAEE-A772-2336-50D8896C6E93}" dt="2022-05-29T05:53:11.535" v="171"/>
          <ac:grpSpMkLst>
            <pc:docMk/>
            <pc:sldMk cId="2782455647" sldId="275"/>
            <ac:grpSpMk id="54" creationId="{53745597-CF0F-4C14-83C4-612B382A9091}"/>
          </ac:grpSpMkLst>
        </pc:grpChg>
        <pc:picChg chg="add mod">
          <ac:chgData name="CHANDANA MN" userId="S::mchandanabtech20@ced.alliance.edu.in::d70552fc-75e6-44d9-a196-8a309e47e583" providerId="AD" clId="Web-{7AC1F46B-FAEE-A772-2336-50D8896C6E93}" dt="2022-05-29T05:53:11.535" v="171"/>
          <ac:picMkLst>
            <pc:docMk/>
            <pc:sldMk cId="2782455647" sldId="275"/>
            <ac:picMk id="2" creationId="{EF0F620B-FB06-4D0F-3E2C-C9FDCD45AB1E}"/>
          </ac:picMkLst>
        </pc:picChg>
        <pc:picChg chg="add del mod ord">
          <ac:chgData name="CHANDANA MN" userId="S::mchandanabtech20@ced.alliance.edu.in::d70552fc-75e6-44d9-a196-8a309e47e583" providerId="AD" clId="Web-{7AC1F46B-FAEE-A772-2336-50D8896C6E93}" dt="2022-05-29T05:52:58.285" v="166"/>
          <ac:picMkLst>
            <pc:docMk/>
            <pc:sldMk cId="2782455647" sldId="275"/>
            <ac:picMk id="4" creationId="{5C29EC3A-971A-40EB-4DC3-A682E948BB13}"/>
          </ac:picMkLst>
        </pc:picChg>
      </pc:sldChg>
      <pc:sldChg chg="addSp delSp modSp new mod setBg setClrOvrMap">
        <pc:chgData name="CHANDANA MN" userId="S::mchandanabtech20@ced.alliance.edu.in::d70552fc-75e6-44d9-a196-8a309e47e583" providerId="AD" clId="Web-{7AC1F46B-FAEE-A772-2336-50D8896C6E93}" dt="2022-05-29T05:51:45.487" v="159" actId="20577"/>
        <pc:sldMkLst>
          <pc:docMk/>
          <pc:sldMk cId="3020913153" sldId="276"/>
        </pc:sldMkLst>
        <pc:spChg chg="del">
          <ac:chgData name="CHANDANA MN" userId="S::mchandanabtech20@ced.alliance.edu.in::d70552fc-75e6-44d9-a196-8a309e47e583" providerId="AD" clId="Web-{7AC1F46B-FAEE-A772-2336-50D8896C6E93}" dt="2022-05-29T03:58:54.583" v="41"/>
          <ac:spMkLst>
            <pc:docMk/>
            <pc:sldMk cId="3020913153" sldId="276"/>
            <ac:spMk id="2" creationId="{064391B4-BABF-74E1-054F-F98F901BBC9B}"/>
          </ac:spMkLst>
        </pc:spChg>
        <pc:spChg chg="mod ord">
          <ac:chgData name="CHANDANA MN" userId="S::mchandanabtech20@ced.alliance.edu.in::d70552fc-75e6-44d9-a196-8a309e47e583" providerId="AD" clId="Web-{7AC1F46B-FAEE-A772-2336-50D8896C6E93}" dt="2022-05-29T05:51:45.487" v="159" actId="20577"/>
          <ac:spMkLst>
            <pc:docMk/>
            <pc:sldMk cId="3020913153" sldId="276"/>
            <ac:spMk id="3" creationId="{540B683A-6786-EF53-4492-FBEFBA9CAD1A}"/>
          </ac:spMkLst>
        </pc:spChg>
        <pc:spChg chg="add del mod">
          <ac:chgData name="CHANDANA MN" userId="S::mchandanabtech20@ced.alliance.edu.in::d70552fc-75e6-44d9-a196-8a309e47e583" providerId="AD" clId="Web-{7AC1F46B-FAEE-A772-2336-50D8896C6E93}" dt="2022-05-29T05:49:30.095" v="138"/>
          <ac:spMkLst>
            <pc:docMk/>
            <pc:sldMk cId="3020913153" sldId="276"/>
            <ac:spMk id="5" creationId="{4121C583-8199-FE75-A857-7478A17852E1}"/>
          </ac:spMkLst>
        </pc:spChg>
        <pc:spChg chg="add del mod">
          <ac:chgData name="CHANDANA MN" userId="S::mchandanabtech20@ced.alliance.edu.in::d70552fc-75e6-44d9-a196-8a309e47e583" providerId="AD" clId="Web-{7AC1F46B-FAEE-A772-2336-50D8896C6E93}" dt="2022-05-29T04:07:50.620" v="91"/>
          <ac:spMkLst>
            <pc:docMk/>
            <pc:sldMk cId="3020913153" sldId="276"/>
            <ac:spMk id="5" creationId="{674AF06E-B63B-7D44-E031-598F02A73775}"/>
          </ac:spMkLst>
        </pc:spChg>
        <pc:spChg chg="add del">
          <ac:chgData name="CHANDANA MN" userId="S::mchandanabtech20@ced.alliance.edu.in::d70552fc-75e6-44d9-a196-8a309e47e583" providerId="AD" clId="Web-{7AC1F46B-FAEE-A772-2336-50D8896C6E93}" dt="2022-05-29T05:49:33.205" v="139"/>
          <ac:spMkLst>
            <pc:docMk/>
            <pc:sldMk cId="3020913153" sldId="276"/>
            <ac:spMk id="9" creationId="{C07271E9-21F4-400B-84B6-052EAFCFE540}"/>
          </ac:spMkLst>
        </pc:spChg>
        <pc:spChg chg="add del">
          <ac:chgData name="CHANDANA MN" userId="S::mchandanabtech20@ced.alliance.edu.in::d70552fc-75e6-44d9-a196-8a309e47e583" providerId="AD" clId="Web-{7AC1F46B-FAEE-A772-2336-50D8896C6E93}" dt="2022-05-29T05:49:33.205" v="139"/>
          <ac:spMkLst>
            <pc:docMk/>
            <pc:sldMk cId="3020913153" sldId="276"/>
            <ac:spMk id="11" creationId="{3E3D78ED-34B7-4F8E-8377-994DCAD3C852}"/>
          </ac:spMkLst>
        </pc:spChg>
        <pc:spChg chg="add del">
          <ac:chgData name="CHANDANA MN" userId="S::mchandanabtech20@ced.alliance.edu.in::d70552fc-75e6-44d9-a196-8a309e47e583" providerId="AD" clId="Web-{7AC1F46B-FAEE-A772-2336-50D8896C6E93}" dt="2022-05-29T05:49:42.986" v="141"/>
          <ac:spMkLst>
            <pc:docMk/>
            <pc:sldMk cId="3020913153" sldId="276"/>
            <ac:spMk id="21" creationId="{158E38A4-F699-490C-8D1F-E8AD332D9B45}"/>
          </ac:spMkLst>
        </pc:spChg>
        <pc:spChg chg="add del">
          <ac:chgData name="CHANDANA MN" userId="S::mchandanabtech20@ced.alliance.edu.in::d70552fc-75e6-44d9-a196-8a309e47e583" providerId="AD" clId="Web-{7AC1F46B-FAEE-A772-2336-50D8896C6E93}" dt="2022-05-29T05:49:42.986" v="141"/>
          <ac:spMkLst>
            <pc:docMk/>
            <pc:sldMk cId="3020913153" sldId="276"/>
            <ac:spMk id="23" creationId="{939C6AAB-48AC-41A3-95C2-6BF83715DF62}"/>
          </ac:spMkLst>
        </pc:spChg>
        <pc:spChg chg="add del">
          <ac:chgData name="CHANDANA MN" userId="S::mchandanabtech20@ced.alliance.edu.in::d70552fc-75e6-44d9-a196-8a309e47e583" providerId="AD" clId="Web-{7AC1F46B-FAEE-A772-2336-50D8896C6E93}" dt="2022-05-29T05:49:42.986" v="141"/>
          <ac:spMkLst>
            <pc:docMk/>
            <pc:sldMk cId="3020913153" sldId="276"/>
            <ac:spMk id="25" creationId="{F6EE861B-7D2F-4B7C-A6E3-5937E81B8025}"/>
          </ac:spMkLst>
        </pc:spChg>
        <pc:spChg chg="add del">
          <ac:chgData name="CHANDANA MN" userId="S::mchandanabtech20@ced.alliance.edu.in::d70552fc-75e6-44d9-a196-8a309e47e583" providerId="AD" clId="Web-{7AC1F46B-FAEE-A772-2336-50D8896C6E93}" dt="2022-05-29T05:50:48.268" v="150"/>
          <ac:spMkLst>
            <pc:docMk/>
            <pc:sldMk cId="3020913153" sldId="276"/>
            <ac:spMk id="35" creationId="{158E38A4-F699-490C-8D1F-E8AD332D9B45}"/>
          </ac:spMkLst>
        </pc:spChg>
        <pc:spChg chg="add del">
          <ac:chgData name="CHANDANA MN" userId="S::mchandanabtech20@ced.alliance.edu.in::d70552fc-75e6-44d9-a196-8a309e47e583" providerId="AD" clId="Web-{7AC1F46B-FAEE-A772-2336-50D8896C6E93}" dt="2022-05-29T05:50:48.268" v="150"/>
          <ac:spMkLst>
            <pc:docMk/>
            <pc:sldMk cId="3020913153" sldId="276"/>
            <ac:spMk id="37" creationId="{939C6AAB-48AC-41A3-95C2-6BF83715DF62}"/>
          </ac:spMkLst>
        </pc:spChg>
        <pc:spChg chg="add del">
          <ac:chgData name="CHANDANA MN" userId="S::mchandanabtech20@ced.alliance.edu.in::d70552fc-75e6-44d9-a196-8a309e47e583" providerId="AD" clId="Web-{7AC1F46B-FAEE-A772-2336-50D8896C6E93}" dt="2022-05-29T05:50:48.268" v="150"/>
          <ac:spMkLst>
            <pc:docMk/>
            <pc:sldMk cId="3020913153" sldId="276"/>
            <ac:spMk id="39" creationId="{F6EE861B-7D2F-4B7C-A6E3-5937E81B8025}"/>
          </ac:spMkLst>
        </pc:spChg>
        <pc:spChg chg="add del">
          <ac:chgData name="CHANDANA MN" userId="S::mchandanabtech20@ced.alliance.edu.in::d70552fc-75e6-44d9-a196-8a309e47e583" providerId="AD" clId="Web-{7AC1F46B-FAEE-A772-2336-50D8896C6E93}" dt="2022-05-29T05:51:13.987" v="153"/>
          <ac:spMkLst>
            <pc:docMk/>
            <pc:sldMk cId="3020913153" sldId="276"/>
            <ac:spMk id="49" creationId="{B7804E36-6605-4C15-AE05-65281494451F}"/>
          </ac:spMkLst>
        </pc:spChg>
        <pc:spChg chg="add del">
          <ac:chgData name="CHANDANA MN" userId="S::mchandanabtech20@ced.alliance.edu.in::d70552fc-75e6-44d9-a196-8a309e47e583" providerId="AD" clId="Web-{7AC1F46B-FAEE-A772-2336-50D8896C6E93}" dt="2022-05-29T05:51:13.987" v="153"/>
          <ac:spMkLst>
            <pc:docMk/>
            <pc:sldMk cId="3020913153" sldId="276"/>
            <ac:spMk id="51" creationId="{660D5C27-8D3C-4B26-892C-65D34D694210}"/>
          </ac:spMkLst>
        </pc:spChg>
        <pc:spChg chg="add del">
          <ac:chgData name="CHANDANA MN" userId="S::mchandanabtech20@ced.alliance.edu.in::d70552fc-75e6-44d9-a196-8a309e47e583" providerId="AD" clId="Web-{7AC1F46B-FAEE-A772-2336-50D8896C6E93}" dt="2022-05-29T05:51:13.987" v="153"/>
          <ac:spMkLst>
            <pc:docMk/>
            <pc:sldMk cId="3020913153" sldId="276"/>
            <ac:spMk id="53" creationId="{12703459-5B5E-4B0D-999D-DB8565B7FC98}"/>
          </ac:spMkLst>
        </pc:spChg>
        <pc:spChg chg="add del">
          <ac:chgData name="CHANDANA MN" userId="S::mchandanabtech20@ced.alliance.edu.in::d70552fc-75e6-44d9-a196-8a309e47e583" providerId="AD" clId="Web-{7AC1F46B-FAEE-A772-2336-50D8896C6E93}" dt="2022-05-29T05:51:13.987" v="153"/>
          <ac:spMkLst>
            <pc:docMk/>
            <pc:sldMk cId="3020913153" sldId="276"/>
            <ac:spMk id="55" creationId="{F6EE861B-7D2F-4B7C-A6E3-5937E81B8025}"/>
          </ac:spMkLst>
        </pc:spChg>
        <pc:spChg chg="add">
          <ac:chgData name="CHANDANA MN" userId="S::mchandanabtech20@ced.alliance.edu.in::d70552fc-75e6-44d9-a196-8a309e47e583" providerId="AD" clId="Web-{7AC1F46B-FAEE-A772-2336-50D8896C6E93}" dt="2022-05-29T05:51:13.987" v="153"/>
          <ac:spMkLst>
            <pc:docMk/>
            <pc:sldMk cId="3020913153" sldId="276"/>
            <ac:spMk id="65" creationId="{158E38A4-F699-490C-8D1F-E8AD332D9B45}"/>
          </ac:spMkLst>
        </pc:spChg>
        <pc:spChg chg="add">
          <ac:chgData name="CHANDANA MN" userId="S::mchandanabtech20@ced.alliance.edu.in::d70552fc-75e6-44d9-a196-8a309e47e583" providerId="AD" clId="Web-{7AC1F46B-FAEE-A772-2336-50D8896C6E93}" dt="2022-05-29T05:51:13.987" v="153"/>
          <ac:spMkLst>
            <pc:docMk/>
            <pc:sldMk cId="3020913153" sldId="276"/>
            <ac:spMk id="67" creationId="{939C6AAB-48AC-41A3-95C2-6BF83715DF62}"/>
          </ac:spMkLst>
        </pc:spChg>
        <pc:spChg chg="add">
          <ac:chgData name="CHANDANA MN" userId="S::mchandanabtech20@ced.alliance.edu.in::d70552fc-75e6-44d9-a196-8a309e47e583" providerId="AD" clId="Web-{7AC1F46B-FAEE-A772-2336-50D8896C6E93}" dt="2022-05-29T05:51:13.987" v="153"/>
          <ac:spMkLst>
            <pc:docMk/>
            <pc:sldMk cId="3020913153" sldId="276"/>
            <ac:spMk id="69" creationId="{F6EE861B-7D2F-4B7C-A6E3-5937E81B8025}"/>
          </ac:spMkLst>
        </pc:spChg>
        <pc:grpChg chg="add del">
          <ac:chgData name="CHANDANA MN" userId="S::mchandanabtech20@ced.alliance.edu.in::d70552fc-75e6-44d9-a196-8a309e47e583" providerId="AD" clId="Web-{7AC1F46B-FAEE-A772-2336-50D8896C6E93}" dt="2022-05-29T05:49:33.205" v="139"/>
          <ac:grpSpMkLst>
            <pc:docMk/>
            <pc:sldMk cId="3020913153" sldId="276"/>
            <ac:grpSpMk id="13" creationId="{A1527245-C5C2-4BD3-8317-C4D6D7A10213}"/>
          </ac:grpSpMkLst>
        </pc:grpChg>
        <pc:grpChg chg="add del">
          <ac:chgData name="CHANDANA MN" userId="S::mchandanabtech20@ced.alliance.edu.in::d70552fc-75e6-44d9-a196-8a309e47e583" providerId="AD" clId="Web-{7AC1F46B-FAEE-A772-2336-50D8896C6E93}" dt="2022-05-29T05:49:42.986" v="141"/>
          <ac:grpSpMkLst>
            <pc:docMk/>
            <pc:sldMk cId="3020913153" sldId="276"/>
            <ac:grpSpMk id="27" creationId="{53745597-CF0F-4C14-83C4-612B382A9091}"/>
          </ac:grpSpMkLst>
        </pc:grpChg>
        <pc:grpChg chg="add del">
          <ac:chgData name="CHANDANA MN" userId="S::mchandanabtech20@ced.alliance.edu.in::d70552fc-75e6-44d9-a196-8a309e47e583" providerId="AD" clId="Web-{7AC1F46B-FAEE-A772-2336-50D8896C6E93}" dt="2022-05-29T05:50:48.268" v="150"/>
          <ac:grpSpMkLst>
            <pc:docMk/>
            <pc:sldMk cId="3020913153" sldId="276"/>
            <ac:grpSpMk id="41" creationId="{073091F1-AA5A-47C6-9502-D5870A72D50C}"/>
          </ac:grpSpMkLst>
        </pc:grpChg>
        <pc:grpChg chg="add del">
          <ac:chgData name="CHANDANA MN" userId="S::mchandanabtech20@ced.alliance.edu.in::d70552fc-75e6-44d9-a196-8a309e47e583" providerId="AD" clId="Web-{7AC1F46B-FAEE-A772-2336-50D8896C6E93}" dt="2022-05-29T05:51:13.987" v="153"/>
          <ac:grpSpMkLst>
            <pc:docMk/>
            <pc:sldMk cId="3020913153" sldId="276"/>
            <ac:grpSpMk id="57" creationId="{D653FA49-39A3-4265-8670-1CC425A6EB8A}"/>
          </ac:grpSpMkLst>
        </pc:grpChg>
        <pc:grpChg chg="add">
          <ac:chgData name="CHANDANA MN" userId="S::mchandanabtech20@ced.alliance.edu.in::d70552fc-75e6-44d9-a196-8a309e47e583" providerId="AD" clId="Web-{7AC1F46B-FAEE-A772-2336-50D8896C6E93}" dt="2022-05-29T05:51:13.987" v="153"/>
          <ac:grpSpMkLst>
            <pc:docMk/>
            <pc:sldMk cId="3020913153" sldId="276"/>
            <ac:grpSpMk id="71" creationId="{53745597-CF0F-4C14-83C4-612B382A9091}"/>
          </ac:grpSpMkLst>
        </pc:grpChg>
        <pc:picChg chg="add mod ord">
          <ac:chgData name="CHANDANA MN" userId="S::mchandanabtech20@ced.alliance.edu.in::d70552fc-75e6-44d9-a196-8a309e47e583" providerId="AD" clId="Web-{7AC1F46B-FAEE-A772-2336-50D8896C6E93}" dt="2022-05-29T05:51:13.987" v="153"/>
          <ac:picMkLst>
            <pc:docMk/>
            <pc:sldMk cId="3020913153" sldId="276"/>
            <ac:picMk id="2" creationId="{1E5B693A-6854-AF02-AC20-9204597761CA}"/>
          </ac:picMkLst>
        </pc:picChg>
        <pc:picChg chg="add del mod ord">
          <ac:chgData name="CHANDANA MN" userId="S::mchandanabtech20@ced.alliance.edu.in::d70552fc-75e6-44d9-a196-8a309e47e583" providerId="AD" clId="Web-{7AC1F46B-FAEE-A772-2336-50D8896C6E93}" dt="2022-05-29T05:49:38.064" v="140"/>
          <ac:picMkLst>
            <pc:docMk/>
            <pc:sldMk cId="3020913153" sldId="276"/>
            <ac:picMk id="4" creationId="{7339D044-4A17-191E-B4DD-4420B1650583}"/>
          </ac:picMkLst>
        </pc:picChg>
      </pc:sldChg>
      <pc:sldChg chg="addSp delSp modSp new mod setBg setClrOvrMap">
        <pc:chgData name="CHANDANA MN" userId="S::mchandanabtech20@ced.alliance.edu.in::d70552fc-75e6-44d9-a196-8a309e47e583" providerId="AD" clId="Web-{7AC1F46B-FAEE-A772-2336-50D8896C6E93}" dt="2022-05-29T05:48:37.829" v="133" actId="20577"/>
        <pc:sldMkLst>
          <pc:docMk/>
          <pc:sldMk cId="1954401701" sldId="277"/>
        </pc:sldMkLst>
        <pc:spChg chg="del">
          <ac:chgData name="CHANDANA MN" userId="S::mchandanabtech20@ced.alliance.edu.in::d70552fc-75e6-44d9-a196-8a309e47e583" providerId="AD" clId="Web-{7AC1F46B-FAEE-A772-2336-50D8896C6E93}" dt="2022-05-29T03:59:40.271" v="49"/>
          <ac:spMkLst>
            <pc:docMk/>
            <pc:sldMk cId="1954401701" sldId="277"/>
            <ac:spMk id="2" creationId="{F0E4AEB5-4F76-7F2A-93F7-348F3EAAF5F0}"/>
          </ac:spMkLst>
        </pc:spChg>
        <pc:spChg chg="mod ord">
          <ac:chgData name="CHANDANA MN" userId="S::mchandanabtech20@ced.alliance.edu.in::d70552fc-75e6-44d9-a196-8a309e47e583" providerId="AD" clId="Web-{7AC1F46B-FAEE-A772-2336-50D8896C6E93}" dt="2022-05-29T05:48:37.829" v="133" actId="20577"/>
          <ac:spMkLst>
            <pc:docMk/>
            <pc:sldMk cId="1954401701" sldId="277"/>
            <ac:spMk id="3" creationId="{CDC4B6D4-0609-56A6-79BA-8587EF8D0B00}"/>
          </ac:spMkLst>
        </pc:spChg>
        <pc:spChg chg="add del mod">
          <ac:chgData name="CHANDANA MN" userId="S::mchandanabtech20@ced.alliance.edu.in::d70552fc-75e6-44d9-a196-8a309e47e583" providerId="AD" clId="Web-{7AC1F46B-FAEE-A772-2336-50D8896C6E93}" dt="2022-05-29T04:02:50.742" v="63"/>
          <ac:spMkLst>
            <pc:docMk/>
            <pc:sldMk cId="1954401701" sldId="277"/>
            <ac:spMk id="5" creationId="{4ABE6FF3-BF3E-A835-4603-265859A38EB0}"/>
          </ac:spMkLst>
        </pc:spChg>
        <pc:spChg chg="add del mod">
          <ac:chgData name="CHANDANA MN" userId="S::mchandanabtech20@ced.alliance.edu.in::d70552fc-75e6-44d9-a196-8a309e47e583" providerId="AD" clId="Web-{7AC1F46B-FAEE-A772-2336-50D8896C6E93}" dt="2022-05-29T05:45:56.389" v="116"/>
          <ac:spMkLst>
            <pc:docMk/>
            <pc:sldMk cId="1954401701" sldId="277"/>
            <ac:spMk id="5" creationId="{6A4B51DF-A6AC-1B58-D215-1AC9FC5EB885}"/>
          </ac:spMkLst>
        </pc:spChg>
        <pc:spChg chg="add del">
          <ac:chgData name="CHANDANA MN" userId="S::mchandanabtech20@ced.alliance.edu.in::d70552fc-75e6-44d9-a196-8a309e47e583" providerId="AD" clId="Web-{7AC1F46B-FAEE-A772-2336-50D8896C6E93}" dt="2022-05-29T05:45:43.014" v="114"/>
          <ac:spMkLst>
            <pc:docMk/>
            <pc:sldMk cId="1954401701" sldId="277"/>
            <ac:spMk id="9" creationId="{C07271E9-21F4-400B-84B6-052EAFCFE540}"/>
          </ac:spMkLst>
        </pc:spChg>
        <pc:spChg chg="add del">
          <ac:chgData name="CHANDANA MN" userId="S::mchandanabtech20@ced.alliance.edu.in::d70552fc-75e6-44d9-a196-8a309e47e583" providerId="AD" clId="Web-{7AC1F46B-FAEE-A772-2336-50D8896C6E93}" dt="2022-05-29T05:45:43.014" v="114"/>
          <ac:spMkLst>
            <pc:docMk/>
            <pc:sldMk cId="1954401701" sldId="277"/>
            <ac:spMk id="11" creationId="{3E3D78ED-34B7-4F8E-8377-994DCAD3C852}"/>
          </ac:spMkLst>
        </pc:spChg>
        <pc:spChg chg="add del">
          <ac:chgData name="CHANDANA MN" userId="S::mchandanabtech20@ced.alliance.edu.in::d70552fc-75e6-44d9-a196-8a309e47e583" providerId="AD" clId="Web-{7AC1F46B-FAEE-A772-2336-50D8896C6E93}" dt="2022-05-29T05:46:04.311" v="117"/>
          <ac:spMkLst>
            <pc:docMk/>
            <pc:sldMk cId="1954401701" sldId="277"/>
            <ac:spMk id="21" creationId="{158E38A4-F699-490C-8D1F-E8AD332D9B45}"/>
          </ac:spMkLst>
        </pc:spChg>
        <pc:spChg chg="add del">
          <ac:chgData name="CHANDANA MN" userId="S::mchandanabtech20@ced.alliance.edu.in::d70552fc-75e6-44d9-a196-8a309e47e583" providerId="AD" clId="Web-{7AC1F46B-FAEE-A772-2336-50D8896C6E93}" dt="2022-05-29T05:46:04.311" v="117"/>
          <ac:spMkLst>
            <pc:docMk/>
            <pc:sldMk cId="1954401701" sldId="277"/>
            <ac:spMk id="23" creationId="{939C6AAB-48AC-41A3-95C2-6BF83715DF62}"/>
          </ac:spMkLst>
        </pc:spChg>
        <pc:spChg chg="add del">
          <ac:chgData name="CHANDANA MN" userId="S::mchandanabtech20@ced.alliance.edu.in::d70552fc-75e6-44d9-a196-8a309e47e583" providerId="AD" clId="Web-{7AC1F46B-FAEE-A772-2336-50D8896C6E93}" dt="2022-05-29T05:46:04.311" v="117"/>
          <ac:spMkLst>
            <pc:docMk/>
            <pc:sldMk cId="1954401701" sldId="277"/>
            <ac:spMk id="25" creationId="{F6EE861B-7D2F-4B7C-A6E3-5937E81B8025}"/>
          </ac:spMkLst>
        </pc:spChg>
        <pc:spChg chg="add del">
          <ac:chgData name="CHANDANA MN" userId="S::mchandanabtech20@ced.alliance.edu.in::d70552fc-75e6-44d9-a196-8a309e47e583" providerId="AD" clId="Web-{7AC1F46B-FAEE-A772-2336-50D8896C6E93}" dt="2022-05-29T05:47:28.297" v="126"/>
          <ac:spMkLst>
            <pc:docMk/>
            <pc:sldMk cId="1954401701" sldId="277"/>
            <ac:spMk id="35" creationId="{C07271E9-21F4-400B-84B6-052EAFCFE540}"/>
          </ac:spMkLst>
        </pc:spChg>
        <pc:spChg chg="add del">
          <ac:chgData name="CHANDANA MN" userId="S::mchandanabtech20@ced.alliance.edu.in::d70552fc-75e6-44d9-a196-8a309e47e583" providerId="AD" clId="Web-{7AC1F46B-FAEE-A772-2336-50D8896C6E93}" dt="2022-05-29T05:47:28.297" v="126"/>
          <ac:spMkLst>
            <pc:docMk/>
            <pc:sldMk cId="1954401701" sldId="277"/>
            <ac:spMk id="37" creationId="{3E3D78ED-34B7-4F8E-8377-994DCAD3C852}"/>
          </ac:spMkLst>
        </pc:spChg>
        <pc:spChg chg="add">
          <ac:chgData name="CHANDANA MN" userId="S::mchandanabtech20@ced.alliance.edu.in::d70552fc-75e6-44d9-a196-8a309e47e583" providerId="AD" clId="Web-{7AC1F46B-FAEE-A772-2336-50D8896C6E93}" dt="2022-05-29T05:47:28.297" v="126"/>
          <ac:spMkLst>
            <pc:docMk/>
            <pc:sldMk cId="1954401701" sldId="277"/>
            <ac:spMk id="47" creationId="{158E38A4-F699-490C-8D1F-E8AD332D9B45}"/>
          </ac:spMkLst>
        </pc:spChg>
        <pc:spChg chg="add">
          <ac:chgData name="CHANDANA MN" userId="S::mchandanabtech20@ced.alliance.edu.in::d70552fc-75e6-44d9-a196-8a309e47e583" providerId="AD" clId="Web-{7AC1F46B-FAEE-A772-2336-50D8896C6E93}" dt="2022-05-29T05:47:28.297" v="126"/>
          <ac:spMkLst>
            <pc:docMk/>
            <pc:sldMk cId="1954401701" sldId="277"/>
            <ac:spMk id="49" creationId="{939C6AAB-48AC-41A3-95C2-6BF83715DF62}"/>
          </ac:spMkLst>
        </pc:spChg>
        <pc:spChg chg="add">
          <ac:chgData name="CHANDANA MN" userId="S::mchandanabtech20@ced.alliance.edu.in::d70552fc-75e6-44d9-a196-8a309e47e583" providerId="AD" clId="Web-{7AC1F46B-FAEE-A772-2336-50D8896C6E93}" dt="2022-05-29T05:47:28.297" v="126"/>
          <ac:spMkLst>
            <pc:docMk/>
            <pc:sldMk cId="1954401701" sldId="277"/>
            <ac:spMk id="51" creationId="{F6EE861B-7D2F-4B7C-A6E3-5937E81B8025}"/>
          </ac:spMkLst>
        </pc:spChg>
        <pc:grpChg chg="add del">
          <ac:chgData name="CHANDANA MN" userId="S::mchandanabtech20@ced.alliance.edu.in::d70552fc-75e6-44d9-a196-8a309e47e583" providerId="AD" clId="Web-{7AC1F46B-FAEE-A772-2336-50D8896C6E93}" dt="2022-05-29T05:45:43.014" v="114"/>
          <ac:grpSpMkLst>
            <pc:docMk/>
            <pc:sldMk cId="1954401701" sldId="277"/>
            <ac:grpSpMk id="13" creationId="{A1527245-C5C2-4BD3-8317-C4D6D7A10213}"/>
          </ac:grpSpMkLst>
        </pc:grpChg>
        <pc:grpChg chg="add del">
          <ac:chgData name="CHANDANA MN" userId="S::mchandanabtech20@ced.alliance.edu.in::d70552fc-75e6-44d9-a196-8a309e47e583" providerId="AD" clId="Web-{7AC1F46B-FAEE-A772-2336-50D8896C6E93}" dt="2022-05-29T05:46:04.311" v="117"/>
          <ac:grpSpMkLst>
            <pc:docMk/>
            <pc:sldMk cId="1954401701" sldId="277"/>
            <ac:grpSpMk id="27" creationId="{53745597-CF0F-4C14-83C4-612B382A9091}"/>
          </ac:grpSpMkLst>
        </pc:grpChg>
        <pc:grpChg chg="add del">
          <ac:chgData name="CHANDANA MN" userId="S::mchandanabtech20@ced.alliance.edu.in::d70552fc-75e6-44d9-a196-8a309e47e583" providerId="AD" clId="Web-{7AC1F46B-FAEE-A772-2336-50D8896C6E93}" dt="2022-05-29T05:47:28.297" v="126"/>
          <ac:grpSpMkLst>
            <pc:docMk/>
            <pc:sldMk cId="1954401701" sldId="277"/>
            <ac:grpSpMk id="39" creationId="{A1527245-C5C2-4BD3-8317-C4D6D7A10213}"/>
          </ac:grpSpMkLst>
        </pc:grpChg>
        <pc:grpChg chg="add">
          <ac:chgData name="CHANDANA MN" userId="S::mchandanabtech20@ced.alliance.edu.in::d70552fc-75e6-44d9-a196-8a309e47e583" providerId="AD" clId="Web-{7AC1F46B-FAEE-A772-2336-50D8896C6E93}" dt="2022-05-29T05:47:28.297" v="126"/>
          <ac:grpSpMkLst>
            <pc:docMk/>
            <pc:sldMk cId="1954401701" sldId="277"/>
            <ac:grpSpMk id="53" creationId="{53745597-CF0F-4C14-83C4-612B382A9091}"/>
          </ac:grpSpMkLst>
        </pc:grpChg>
        <pc:picChg chg="add mod ord">
          <ac:chgData name="CHANDANA MN" userId="S::mchandanabtech20@ced.alliance.edu.in::d70552fc-75e6-44d9-a196-8a309e47e583" providerId="AD" clId="Web-{7AC1F46B-FAEE-A772-2336-50D8896C6E93}" dt="2022-05-29T05:47:28.297" v="126"/>
          <ac:picMkLst>
            <pc:docMk/>
            <pc:sldMk cId="1954401701" sldId="277"/>
            <ac:picMk id="2" creationId="{87A7E80C-920B-CB94-9C3E-1D8430D9DD14}"/>
          </ac:picMkLst>
        </pc:picChg>
        <pc:picChg chg="add del mod ord">
          <ac:chgData name="CHANDANA MN" userId="S::mchandanabtech20@ced.alliance.edu.in::d70552fc-75e6-44d9-a196-8a309e47e583" providerId="AD" clId="Web-{7AC1F46B-FAEE-A772-2336-50D8896C6E93}" dt="2022-05-29T05:45:47.530" v="115"/>
          <ac:picMkLst>
            <pc:docMk/>
            <pc:sldMk cId="1954401701" sldId="277"/>
            <ac:picMk id="4" creationId="{6CEEB83E-334A-B4EC-A295-72177A443513}"/>
          </ac:picMkLst>
        </pc:picChg>
      </pc:sldChg>
    </pc:docChg>
  </pc:docChgLst>
  <pc:docChgLst>
    <pc:chgData name="CHANDANA MN" userId="S::mchandanabtech20@ced.alliance.edu.in::d70552fc-75e6-44d9-a196-8a309e47e583" providerId="AD" clId="Web-{AF47F5FF-9903-3DC7-EE6B-53157EB85132}"/>
    <pc:docChg chg="addSld modSld">
      <pc:chgData name="CHANDANA MN" userId="S::mchandanabtech20@ced.alliance.edu.in::d70552fc-75e6-44d9-a196-8a309e47e583" providerId="AD" clId="Web-{AF47F5FF-9903-3DC7-EE6B-53157EB85132}" dt="2022-04-07T15:19:37.118" v="103"/>
      <pc:docMkLst>
        <pc:docMk/>
      </pc:docMkLst>
      <pc:sldChg chg="modSp">
        <pc:chgData name="CHANDANA MN" userId="S::mchandanabtech20@ced.alliance.edu.in::d70552fc-75e6-44d9-a196-8a309e47e583" providerId="AD" clId="Web-{AF47F5FF-9903-3DC7-EE6B-53157EB85132}" dt="2022-04-07T15:14:55.115" v="85" actId="1076"/>
        <pc:sldMkLst>
          <pc:docMk/>
          <pc:sldMk cId="128632686" sldId="256"/>
        </pc:sldMkLst>
        <pc:spChg chg="mod">
          <ac:chgData name="CHANDANA MN" userId="S::mchandanabtech20@ced.alliance.edu.in::d70552fc-75e6-44d9-a196-8a309e47e583" providerId="AD" clId="Web-{AF47F5FF-9903-3DC7-EE6B-53157EB85132}" dt="2022-04-07T15:14:55.115" v="85" actId="1076"/>
          <ac:spMkLst>
            <pc:docMk/>
            <pc:sldMk cId="128632686" sldId="256"/>
            <ac:spMk id="3" creationId="{00000000-0000-0000-0000-000000000000}"/>
          </ac:spMkLst>
        </pc:spChg>
      </pc:sldChg>
      <pc:sldChg chg="addSp delSp modSp">
        <pc:chgData name="CHANDANA MN" userId="S::mchandanabtech20@ced.alliance.edu.in::d70552fc-75e6-44d9-a196-8a309e47e583" providerId="AD" clId="Web-{AF47F5FF-9903-3DC7-EE6B-53157EB85132}" dt="2022-04-07T15:16:58.538" v="98" actId="1076"/>
        <pc:sldMkLst>
          <pc:docMk/>
          <pc:sldMk cId="339983439" sldId="257"/>
        </pc:sldMkLst>
        <pc:spChg chg="mod">
          <ac:chgData name="CHANDANA MN" userId="S::mchandanabtech20@ced.alliance.edu.in::d70552fc-75e6-44d9-a196-8a309e47e583" providerId="AD" clId="Web-{AF47F5FF-9903-3DC7-EE6B-53157EB85132}" dt="2022-04-07T15:16:58.538" v="98" actId="1076"/>
          <ac:spMkLst>
            <pc:docMk/>
            <pc:sldMk cId="339983439" sldId="257"/>
            <ac:spMk id="2" creationId="{F882088B-D3DD-2202-A17A-C3E0CAFA42B5}"/>
          </ac:spMkLst>
        </pc:spChg>
        <pc:spChg chg="del">
          <ac:chgData name="CHANDANA MN" userId="S::mchandanabtech20@ced.alliance.edu.in::d70552fc-75e6-44d9-a196-8a309e47e583" providerId="AD" clId="Web-{AF47F5FF-9903-3DC7-EE6B-53157EB85132}" dt="2022-04-07T15:16:01.537" v="87"/>
          <ac:spMkLst>
            <pc:docMk/>
            <pc:sldMk cId="339983439" sldId="257"/>
            <ac:spMk id="106" creationId="{9D3B3C7E-BC2D-4436-8B03-AC421FA66787}"/>
          </ac:spMkLst>
        </pc:spChg>
        <pc:spChg chg="del">
          <ac:chgData name="CHANDANA MN" userId="S::mchandanabtech20@ced.alliance.edu.in::d70552fc-75e6-44d9-a196-8a309e47e583" providerId="AD" clId="Web-{AF47F5FF-9903-3DC7-EE6B-53157EB85132}" dt="2022-04-07T15:16:01.537" v="87"/>
          <ac:spMkLst>
            <pc:docMk/>
            <pc:sldMk cId="339983439" sldId="257"/>
            <ac:spMk id="108" creationId="{4905C695-F54E-4EF8-8AEF-811D460E7AFE}"/>
          </ac:spMkLst>
        </pc:spChg>
        <pc:spChg chg="del">
          <ac:chgData name="CHANDANA MN" userId="S::mchandanabtech20@ced.alliance.edu.in::d70552fc-75e6-44d9-a196-8a309e47e583" providerId="AD" clId="Web-{AF47F5FF-9903-3DC7-EE6B-53157EB85132}" dt="2022-04-07T15:16:01.537" v="87"/>
          <ac:spMkLst>
            <pc:docMk/>
            <pc:sldMk cId="339983439" sldId="257"/>
            <ac:spMk id="109" creationId="{485CD2A3-2099-476E-9A85-55DC735FA2B7}"/>
          </ac:spMkLst>
        </pc:spChg>
        <pc:spChg chg="add">
          <ac:chgData name="CHANDANA MN" userId="S::mchandanabtech20@ced.alliance.edu.in::d70552fc-75e6-44d9-a196-8a309e47e583" providerId="AD" clId="Web-{AF47F5FF-9903-3DC7-EE6B-53157EB85132}" dt="2022-04-07T15:16:01.537" v="87"/>
          <ac:spMkLst>
            <pc:docMk/>
            <pc:sldMk cId="339983439" sldId="257"/>
            <ac:spMk id="115" creationId="{9D3B3C7E-BC2D-4436-8B03-AC421FA66787}"/>
          </ac:spMkLst>
        </pc:spChg>
        <pc:spChg chg="add">
          <ac:chgData name="CHANDANA MN" userId="S::mchandanabtech20@ced.alliance.edu.in::d70552fc-75e6-44d9-a196-8a309e47e583" providerId="AD" clId="Web-{AF47F5FF-9903-3DC7-EE6B-53157EB85132}" dt="2022-04-07T15:16:01.537" v="87"/>
          <ac:spMkLst>
            <pc:docMk/>
            <pc:sldMk cId="339983439" sldId="257"/>
            <ac:spMk id="122" creationId="{DD8EACB7-D372-470B-B76E-A829D00310CD}"/>
          </ac:spMkLst>
        </pc:spChg>
        <pc:spChg chg="add">
          <ac:chgData name="CHANDANA MN" userId="S::mchandanabtech20@ced.alliance.edu.in::d70552fc-75e6-44d9-a196-8a309e47e583" providerId="AD" clId="Web-{AF47F5FF-9903-3DC7-EE6B-53157EB85132}" dt="2022-04-07T15:16:01.537" v="87"/>
          <ac:spMkLst>
            <pc:docMk/>
            <pc:sldMk cId="339983439" sldId="257"/>
            <ac:spMk id="124" creationId="{C7EA4B13-46D3-41EE-95DA-7B2100DE940B}"/>
          </ac:spMkLst>
        </pc:spChg>
        <pc:grpChg chg="del">
          <ac:chgData name="CHANDANA MN" userId="S::mchandanabtech20@ced.alliance.edu.in::d70552fc-75e6-44d9-a196-8a309e47e583" providerId="AD" clId="Web-{AF47F5FF-9903-3DC7-EE6B-53157EB85132}" dt="2022-04-07T15:16:01.537" v="87"/>
          <ac:grpSpMkLst>
            <pc:docMk/>
            <pc:sldMk cId="339983439" sldId="257"/>
            <ac:grpSpMk id="107" creationId="{79B5D0C1-066E-4C02-A6B8-59FAE4A19724}"/>
          </ac:grpSpMkLst>
        </pc:grpChg>
        <pc:grpChg chg="del">
          <ac:chgData name="CHANDANA MN" userId="S::mchandanabtech20@ced.alliance.edu.in::d70552fc-75e6-44d9-a196-8a309e47e583" providerId="AD" clId="Web-{AF47F5FF-9903-3DC7-EE6B-53157EB85132}" dt="2022-04-07T15:16:01.537" v="87"/>
          <ac:grpSpMkLst>
            <pc:docMk/>
            <pc:sldMk cId="339983439" sldId="257"/>
            <ac:grpSpMk id="110" creationId="{E92979E8-2E86-433E-A7E4-5F102E45A8EE}"/>
          </ac:grpSpMkLst>
        </pc:grpChg>
        <pc:grpChg chg="add">
          <ac:chgData name="CHANDANA MN" userId="S::mchandanabtech20@ced.alliance.edu.in::d70552fc-75e6-44d9-a196-8a309e47e583" providerId="AD" clId="Web-{AF47F5FF-9903-3DC7-EE6B-53157EB85132}" dt="2022-04-07T15:16:01.537" v="87"/>
          <ac:grpSpMkLst>
            <pc:docMk/>
            <pc:sldMk cId="339983439" sldId="257"/>
            <ac:grpSpMk id="117" creationId="{79B5D0C1-066E-4C02-A6B8-59FAE4A19724}"/>
          </ac:grpSpMkLst>
        </pc:grpChg>
        <pc:grpChg chg="add">
          <ac:chgData name="CHANDANA MN" userId="S::mchandanabtech20@ced.alliance.edu.in::d70552fc-75e6-44d9-a196-8a309e47e583" providerId="AD" clId="Web-{AF47F5FF-9903-3DC7-EE6B-53157EB85132}" dt="2022-04-07T15:16:01.537" v="87"/>
          <ac:grpSpMkLst>
            <pc:docMk/>
            <pc:sldMk cId="339983439" sldId="257"/>
            <ac:grpSpMk id="126" creationId="{DCEEEBE1-DC7B-4168-90C6-DB88876E30DD}"/>
          </ac:grpSpMkLst>
        </pc:grpChg>
        <pc:picChg chg="mod">
          <ac:chgData name="CHANDANA MN" userId="S::mchandanabtech20@ced.alliance.edu.in::d70552fc-75e6-44d9-a196-8a309e47e583" providerId="AD" clId="Web-{AF47F5FF-9903-3DC7-EE6B-53157EB85132}" dt="2022-04-07T15:16:01.537" v="87"/>
          <ac:picMkLst>
            <pc:docMk/>
            <pc:sldMk cId="339983439" sldId="257"/>
            <ac:picMk id="6" creationId="{D478C678-35C0-7F3D-B592-E4B994A3F02A}"/>
          </ac:picMkLst>
        </pc:picChg>
      </pc:sldChg>
      <pc:sldChg chg="addSp modSp mod setBg addAnim">
        <pc:chgData name="CHANDANA MN" userId="S::mchandanabtech20@ced.alliance.edu.in::d70552fc-75e6-44d9-a196-8a309e47e583" providerId="AD" clId="Web-{AF47F5FF-9903-3DC7-EE6B-53157EB85132}" dt="2022-04-07T15:19:37.118" v="103"/>
        <pc:sldMkLst>
          <pc:docMk/>
          <pc:sldMk cId="2048037931" sldId="266"/>
        </pc:sldMkLst>
        <pc:spChg chg="mod">
          <ac:chgData name="CHANDANA MN" userId="S::mchandanabtech20@ced.alliance.edu.in::d70552fc-75e6-44d9-a196-8a309e47e583" providerId="AD" clId="Web-{AF47F5FF-9903-3DC7-EE6B-53157EB85132}" dt="2022-04-07T15:19:37.118" v="102"/>
          <ac:spMkLst>
            <pc:docMk/>
            <pc:sldMk cId="2048037931" sldId="266"/>
            <ac:spMk id="2" creationId="{A3BD9580-6624-5887-6499-4921478F98C0}"/>
          </ac:spMkLst>
        </pc:spChg>
        <pc:spChg chg="add">
          <ac:chgData name="CHANDANA MN" userId="S::mchandanabtech20@ced.alliance.edu.in::d70552fc-75e6-44d9-a196-8a309e47e583" providerId="AD" clId="Web-{AF47F5FF-9903-3DC7-EE6B-53157EB85132}" dt="2022-04-07T15:19:37.118" v="102"/>
          <ac:spMkLst>
            <pc:docMk/>
            <pc:sldMk cId="2048037931" sldId="266"/>
            <ac:spMk id="4" creationId="{9D3B3C7E-BC2D-4436-8B03-AC421FA66787}"/>
          </ac:spMkLst>
        </pc:spChg>
        <pc:spChg chg="add">
          <ac:chgData name="CHANDANA MN" userId="S::mchandanabtech20@ced.alliance.edu.in::d70552fc-75e6-44d9-a196-8a309e47e583" providerId="AD" clId="Web-{AF47F5FF-9903-3DC7-EE6B-53157EB85132}" dt="2022-04-07T15:19:37.118" v="102"/>
          <ac:spMkLst>
            <pc:docMk/>
            <pc:sldMk cId="2048037931" sldId="266"/>
            <ac:spMk id="8" creationId="{4905C695-F54E-4EF8-8AEF-811D460E7AFE}"/>
          </ac:spMkLst>
        </pc:spChg>
        <pc:spChg chg="add">
          <ac:chgData name="CHANDANA MN" userId="S::mchandanabtech20@ced.alliance.edu.in::d70552fc-75e6-44d9-a196-8a309e47e583" providerId="AD" clId="Web-{AF47F5FF-9903-3DC7-EE6B-53157EB85132}" dt="2022-04-07T15:19:37.118" v="102"/>
          <ac:spMkLst>
            <pc:docMk/>
            <pc:sldMk cId="2048037931" sldId="266"/>
            <ac:spMk id="10" creationId="{485CD2A3-2099-476E-9A85-55DC735FA2B7}"/>
          </ac:spMkLst>
        </pc:spChg>
        <pc:grpChg chg="add">
          <ac:chgData name="CHANDANA MN" userId="S::mchandanabtech20@ced.alliance.edu.in::d70552fc-75e6-44d9-a196-8a309e47e583" providerId="AD" clId="Web-{AF47F5FF-9903-3DC7-EE6B-53157EB85132}" dt="2022-04-07T15:19:37.118" v="102"/>
          <ac:grpSpMkLst>
            <pc:docMk/>
            <pc:sldMk cId="2048037931" sldId="266"/>
            <ac:grpSpMk id="11" creationId="{79B5D0C1-066E-4C02-A6B8-59FAE4A19724}"/>
          </ac:grpSpMkLst>
        </pc:grpChg>
        <pc:grpChg chg="add">
          <ac:chgData name="CHANDANA MN" userId="S::mchandanabtech20@ced.alliance.edu.in::d70552fc-75e6-44d9-a196-8a309e47e583" providerId="AD" clId="Web-{AF47F5FF-9903-3DC7-EE6B-53157EB85132}" dt="2022-04-07T15:19:37.118" v="102"/>
          <ac:grpSpMkLst>
            <pc:docMk/>
            <pc:sldMk cId="2048037931" sldId="266"/>
            <ac:grpSpMk id="20" creationId="{E92979E8-2E86-433E-A7E4-5F102E45A8EE}"/>
          </ac:grpSpMkLst>
        </pc:grpChg>
        <pc:picChg chg="add">
          <ac:chgData name="CHANDANA MN" userId="S::mchandanabtech20@ced.alliance.edu.in::d70552fc-75e6-44d9-a196-8a309e47e583" providerId="AD" clId="Web-{AF47F5FF-9903-3DC7-EE6B-53157EB85132}" dt="2022-04-07T15:19:37.118" v="102"/>
          <ac:picMkLst>
            <pc:docMk/>
            <pc:sldMk cId="2048037931" sldId="266"/>
            <ac:picMk id="6" creationId="{BE267A5A-0ECD-EBF5-2825-3EAC060144F4}"/>
          </ac:picMkLst>
        </pc:picChg>
      </pc:sldChg>
      <pc:sldChg chg="addSp delSp modSp">
        <pc:chgData name="CHANDANA MN" userId="S::mchandanabtech20@ced.alliance.edu.in::d70552fc-75e6-44d9-a196-8a309e47e583" providerId="AD" clId="Web-{AF47F5FF-9903-3DC7-EE6B-53157EB85132}" dt="2022-04-07T15:13:56.505" v="81" actId="20577"/>
        <pc:sldMkLst>
          <pc:docMk/>
          <pc:sldMk cId="2381234537" sldId="267"/>
        </pc:sldMkLst>
        <pc:spChg chg="mod">
          <ac:chgData name="CHANDANA MN" userId="S::mchandanabtech20@ced.alliance.edu.in::d70552fc-75e6-44d9-a196-8a309e47e583" providerId="AD" clId="Web-{AF47F5FF-9903-3DC7-EE6B-53157EB85132}" dt="2022-04-07T15:12:34.457" v="76"/>
          <ac:spMkLst>
            <pc:docMk/>
            <pc:sldMk cId="2381234537" sldId="267"/>
            <ac:spMk id="2" creationId="{BF7DD208-959E-84FA-174F-E2BFFBDBA482}"/>
          </ac:spMkLst>
        </pc:spChg>
        <pc:spChg chg="mod">
          <ac:chgData name="CHANDANA MN" userId="S::mchandanabtech20@ced.alliance.edu.in::d70552fc-75e6-44d9-a196-8a309e47e583" providerId="AD" clId="Web-{AF47F5FF-9903-3DC7-EE6B-53157EB85132}" dt="2022-04-07T15:13:56.505" v="81" actId="20577"/>
          <ac:spMkLst>
            <pc:docMk/>
            <pc:sldMk cId="2381234537" sldId="267"/>
            <ac:spMk id="3" creationId="{5987EEE3-320A-761F-9E28-DBA4FE838FA0}"/>
          </ac:spMkLst>
        </pc:spChg>
        <pc:spChg chg="add del">
          <ac:chgData name="CHANDANA MN" userId="S::mchandanabtech20@ced.alliance.edu.in::d70552fc-75e6-44d9-a196-8a309e47e583" providerId="AD" clId="Web-{AF47F5FF-9903-3DC7-EE6B-53157EB85132}" dt="2022-04-07T14:54:50.866" v="20"/>
          <ac:spMkLst>
            <pc:docMk/>
            <pc:sldMk cId="2381234537" sldId="267"/>
            <ac:spMk id="4" creationId="{BD7DDB79-45F5-2E7A-EFB5-05001C17D437}"/>
          </ac:spMkLst>
        </pc:spChg>
        <pc:spChg chg="add del">
          <ac:chgData name="CHANDANA MN" userId="S::mchandanabtech20@ced.alliance.edu.in::d70552fc-75e6-44d9-a196-8a309e47e583" providerId="AD" clId="Web-{AF47F5FF-9903-3DC7-EE6B-53157EB85132}" dt="2022-04-07T15:12:34.457" v="76"/>
          <ac:spMkLst>
            <pc:docMk/>
            <pc:sldMk cId="2381234537" sldId="267"/>
            <ac:spMk id="19" creationId="{7B4854C3-58CC-4A2C-B4CA-926819F0C2A6}"/>
          </ac:spMkLst>
        </pc:spChg>
        <pc:spChg chg="add del">
          <ac:chgData name="CHANDANA MN" userId="S::mchandanabtech20@ced.alliance.edu.in::d70552fc-75e6-44d9-a196-8a309e47e583" providerId="AD" clId="Web-{AF47F5FF-9903-3DC7-EE6B-53157EB85132}" dt="2022-04-07T15:12:34.457" v="76"/>
          <ac:spMkLst>
            <pc:docMk/>
            <pc:sldMk cId="2381234537" sldId="267"/>
            <ac:spMk id="20" creationId="{FA7B9933-15AE-4ACB-B091-21C9F385332A}"/>
          </ac:spMkLst>
        </pc:spChg>
        <pc:spChg chg="add del">
          <ac:chgData name="CHANDANA MN" userId="S::mchandanabtech20@ced.alliance.edu.in::d70552fc-75e6-44d9-a196-8a309e47e583" providerId="AD" clId="Web-{AF47F5FF-9903-3DC7-EE6B-53157EB85132}" dt="2022-04-07T15:12:34.457" v="76"/>
          <ac:spMkLst>
            <pc:docMk/>
            <pc:sldMk cId="2381234537" sldId="267"/>
            <ac:spMk id="27" creationId="{7B4854C3-58CC-4A2C-B4CA-926819F0C2A6}"/>
          </ac:spMkLst>
        </pc:spChg>
        <pc:spChg chg="add del">
          <ac:chgData name="CHANDANA MN" userId="S::mchandanabtech20@ced.alliance.edu.in::d70552fc-75e6-44d9-a196-8a309e47e583" providerId="AD" clId="Web-{AF47F5FF-9903-3DC7-EE6B-53157EB85132}" dt="2022-04-07T15:12:34.457" v="76"/>
          <ac:spMkLst>
            <pc:docMk/>
            <pc:sldMk cId="2381234537" sldId="267"/>
            <ac:spMk id="29" creationId="{7B6FD5C0-E257-4B9E-9413-27A374F07FF9}"/>
          </ac:spMkLst>
        </pc:spChg>
        <pc:spChg chg="add del">
          <ac:chgData name="CHANDANA MN" userId="S::mchandanabtech20@ced.alliance.edu.in::d70552fc-75e6-44d9-a196-8a309e47e583" providerId="AD" clId="Web-{AF47F5FF-9903-3DC7-EE6B-53157EB85132}" dt="2022-04-07T15:12:34.457" v="76"/>
          <ac:spMkLst>
            <pc:docMk/>
            <pc:sldMk cId="2381234537" sldId="267"/>
            <ac:spMk id="31" creationId="{FA7B9933-15AE-4ACB-B091-21C9F385332A}"/>
          </ac:spMkLst>
        </pc:spChg>
        <pc:grpChg chg="add del">
          <ac:chgData name="CHANDANA MN" userId="S::mchandanabtech20@ced.alliance.edu.in::d70552fc-75e6-44d9-a196-8a309e47e583" providerId="AD" clId="Web-{AF47F5FF-9903-3DC7-EE6B-53157EB85132}" dt="2022-04-07T15:12:34.457" v="76"/>
          <ac:grpSpMkLst>
            <pc:docMk/>
            <pc:sldMk cId="2381234537" sldId="267"/>
            <ac:grpSpMk id="21" creationId="{DE57BB50-0A5D-4AD7-87AB-5904B788BC54}"/>
          </ac:grpSpMkLst>
        </pc:grpChg>
        <pc:grpChg chg="add del">
          <ac:chgData name="CHANDANA MN" userId="S::mchandanabtech20@ced.alliance.edu.in::d70552fc-75e6-44d9-a196-8a309e47e583" providerId="AD" clId="Web-{AF47F5FF-9903-3DC7-EE6B-53157EB85132}" dt="2022-04-07T15:12:34.457" v="76"/>
          <ac:grpSpMkLst>
            <pc:docMk/>
            <pc:sldMk cId="2381234537" sldId="267"/>
            <ac:grpSpMk id="33" creationId="{DE57BB50-0A5D-4AD7-87AB-5904B788BC54}"/>
          </ac:grpSpMkLst>
        </pc:grpChg>
      </pc:sldChg>
      <pc:sldChg chg="addSp modSp new mod setBg">
        <pc:chgData name="CHANDANA MN" userId="S::mchandanabtech20@ced.alliance.edu.in::d70552fc-75e6-44d9-a196-8a309e47e583" providerId="AD" clId="Web-{AF47F5FF-9903-3DC7-EE6B-53157EB85132}" dt="2022-04-07T15:14:17.098" v="84" actId="20577"/>
        <pc:sldMkLst>
          <pc:docMk/>
          <pc:sldMk cId="821459579" sldId="268"/>
        </pc:sldMkLst>
        <pc:spChg chg="mod">
          <ac:chgData name="CHANDANA MN" userId="S::mchandanabtech20@ced.alliance.edu.in::d70552fc-75e6-44d9-a196-8a309e47e583" providerId="AD" clId="Web-{AF47F5FF-9903-3DC7-EE6B-53157EB85132}" dt="2022-04-07T15:06:48.546" v="69" actId="20577"/>
          <ac:spMkLst>
            <pc:docMk/>
            <pc:sldMk cId="821459579" sldId="268"/>
            <ac:spMk id="2" creationId="{B0A98F13-4ACB-F1E6-ABCE-577E924139B1}"/>
          </ac:spMkLst>
        </pc:spChg>
        <pc:spChg chg="mod">
          <ac:chgData name="CHANDANA MN" userId="S::mchandanabtech20@ced.alliance.edu.in::d70552fc-75e6-44d9-a196-8a309e47e583" providerId="AD" clId="Web-{AF47F5FF-9903-3DC7-EE6B-53157EB85132}" dt="2022-04-07T15:14:17.098" v="84" actId="20577"/>
          <ac:spMkLst>
            <pc:docMk/>
            <pc:sldMk cId="821459579" sldId="268"/>
            <ac:spMk id="3" creationId="{7B084E37-1CAD-7EDF-639D-67AAEC6036B7}"/>
          </ac:spMkLst>
        </pc:spChg>
        <pc:spChg chg="add">
          <ac:chgData name="CHANDANA MN" userId="S::mchandanabtech20@ced.alliance.edu.in::d70552fc-75e6-44d9-a196-8a309e47e583" providerId="AD" clId="Web-{AF47F5FF-9903-3DC7-EE6B-53157EB85132}" dt="2022-04-07T15:06:05.999" v="66"/>
          <ac:spMkLst>
            <pc:docMk/>
            <pc:sldMk cId="821459579" sldId="268"/>
            <ac:spMk id="8" creationId="{7B4854C3-58CC-4A2C-B4CA-926819F0C2A6}"/>
          </ac:spMkLst>
        </pc:spChg>
        <pc:spChg chg="add">
          <ac:chgData name="CHANDANA MN" userId="S::mchandanabtech20@ced.alliance.edu.in::d70552fc-75e6-44d9-a196-8a309e47e583" providerId="AD" clId="Web-{AF47F5FF-9903-3DC7-EE6B-53157EB85132}" dt="2022-04-07T15:06:05.999" v="66"/>
          <ac:spMkLst>
            <pc:docMk/>
            <pc:sldMk cId="821459579" sldId="268"/>
            <ac:spMk id="10" creationId="{FA7B9933-15AE-4ACB-B091-21C9F385332A}"/>
          </ac:spMkLst>
        </pc:spChg>
        <pc:grpChg chg="add">
          <ac:chgData name="CHANDANA MN" userId="S::mchandanabtech20@ced.alliance.edu.in::d70552fc-75e6-44d9-a196-8a309e47e583" providerId="AD" clId="Web-{AF47F5FF-9903-3DC7-EE6B-53157EB85132}" dt="2022-04-07T15:06:05.999" v="66"/>
          <ac:grpSpMkLst>
            <pc:docMk/>
            <pc:sldMk cId="821459579" sldId="268"/>
            <ac:grpSpMk id="12" creationId="{DE57BB50-0A5D-4AD7-87AB-5904B788BC54}"/>
          </ac:grpSpMkLst>
        </pc:grpChg>
      </pc:sldChg>
    </pc:docChg>
  </pc:docChgLst>
  <pc:docChgLst>
    <pc:chgData name="CHANDANA MN" userId="S::mchandanabtech20@ced.alliance.edu.in::d70552fc-75e6-44d9-a196-8a309e47e583" providerId="AD" clId="Web-{AC5E9BC5-D787-44FE-9EE4-14B4315EA26F}"/>
    <pc:docChg chg="addSld delSld modSld addMainMaster delMainMaster">
      <pc:chgData name="CHANDANA MN" userId="S::mchandanabtech20@ced.alliance.edu.in::d70552fc-75e6-44d9-a196-8a309e47e583" providerId="AD" clId="Web-{AC5E9BC5-D787-44FE-9EE4-14B4315EA26F}" dt="2022-03-20T09:03:42.264" v="583" actId="20577"/>
      <pc:docMkLst>
        <pc:docMk/>
      </pc:docMkLst>
      <pc:sldChg chg="addSp delSp modSp mod setBg modClrScheme setClrOvrMap chgLayout">
        <pc:chgData name="CHANDANA MN" userId="S::mchandanabtech20@ced.alliance.edu.in::d70552fc-75e6-44d9-a196-8a309e47e583" providerId="AD" clId="Web-{AC5E9BC5-D787-44FE-9EE4-14B4315EA26F}" dt="2022-03-20T05:17:26.703" v="74" actId="20577"/>
        <pc:sldMkLst>
          <pc:docMk/>
          <pc:sldMk cId="128632686" sldId="256"/>
        </pc:sldMkLst>
        <pc:spChg chg="mod">
          <ac:chgData name="CHANDANA MN" userId="S::mchandanabtech20@ced.alliance.edu.in::d70552fc-75e6-44d9-a196-8a309e47e583" providerId="AD" clId="Web-{AC5E9BC5-D787-44FE-9EE4-14B4315EA26F}" dt="2022-03-20T05:08:10.073" v="19" actId="20577"/>
          <ac:spMkLst>
            <pc:docMk/>
            <pc:sldMk cId="128632686" sldId="256"/>
            <ac:spMk id="2" creationId="{00000000-0000-0000-0000-000000000000}"/>
          </ac:spMkLst>
        </pc:spChg>
        <pc:spChg chg="mod">
          <ac:chgData name="CHANDANA MN" userId="S::mchandanabtech20@ced.alliance.edu.in::d70552fc-75e6-44d9-a196-8a309e47e583" providerId="AD" clId="Web-{AC5E9BC5-D787-44FE-9EE4-14B4315EA26F}" dt="2022-03-20T05:17:26.703" v="74" actId="20577"/>
          <ac:spMkLst>
            <pc:docMk/>
            <pc:sldMk cId="128632686" sldId="256"/>
            <ac:spMk id="3" creationId="{00000000-0000-0000-0000-000000000000}"/>
          </ac:spMkLst>
        </pc:spChg>
        <pc:spChg chg="add del">
          <ac:chgData name="CHANDANA MN" userId="S::mchandanabtech20@ced.alliance.edu.in::d70552fc-75e6-44d9-a196-8a309e47e583" providerId="AD" clId="Web-{AC5E9BC5-D787-44FE-9EE4-14B4315EA26F}" dt="2022-03-20T05:14:20.732" v="55"/>
          <ac:spMkLst>
            <pc:docMk/>
            <pc:sldMk cId="128632686" sldId="256"/>
            <ac:spMk id="6" creationId="{61AEF3E2-C33E-D383-A78A-84FC32FDA1BD}"/>
          </ac:spMkLst>
        </pc:spChg>
        <pc:spChg chg="add del">
          <ac:chgData name="CHANDANA MN" userId="S::mchandanabtech20@ced.alliance.edu.in::d70552fc-75e6-44d9-a196-8a309e47e583" providerId="AD" clId="Web-{AC5E9BC5-D787-44FE-9EE4-14B4315EA26F}" dt="2022-03-20T05:14:14.170" v="54"/>
          <ac:spMkLst>
            <pc:docMk/>
            <pc:sldMk cId="128632686" sldId="256"/>
            <ac:spMk id="7" creationId="{BACF8538-39CF-312C-A285-A8AC695E3775}"/>
          </ac:spMkLst>
        </pc:spChg>
        <pc:spChg chg="add del">
          <ac:chgData name="CHANDANA MN" userId="S::mchandanabtech20@ced.alliance.edu.in::d70552fc-75e6-44d9-a196-8a309e47e583" providerId="AD" clId="Web-{AC5E9BC5-D787-44FE-9EE4-14B4315EA26F}" dt="2022-03-20T05:05:36.368" v="1"/>
          <ac:spMkLst>
            <pc:docMk/>
            <pc:sldMk cId="128632686" sldId="256"/>
            <ac:spMk id="8" creationId="{75E183CC-BBFB-4440-B192-64C806A4DD73}"/>
          </ac:spMkLst>
        </pc:spChg>
        <pc:spChg chg="add del">
          <ac:chgData name="CHANDANA MN" userId="S::mchandanabtech20@ced.alliance.edu.in::d70552fc-75e6-44d9-a196-8a309e47e583" providerId="AD" clId="Web-{AC5E9BC5-D787-44FE-9EE4-14B4315EA26F}" dt="2022-03-20T05:06:46.744" v="4"/>
          <ac:spMkLst>
            <pc:docMk/>
            <pc:sldMk cId="128632686" sldId="256"/>
            <ac:spMk id="9" creationId="{8A95209C-5275-4E15-8EA7-7F42980ABF2D}"/>
          </ac:spMkLst>
        </pc:spChg>
        <pc:spChg chg="add del">
          <ac:chgData name="CHANDANA MN" userId="S::mchandanabtech20@ced.alliance.edu.in::d70552fc-75e6-44d9-a196-8a309e47e583" providerId="AD" clId="Web-{AC5E9BC5-D787-44FE-9EE4-14B4315EA26F}" dt="2022-03-20T05:06:46.744" v="4"/>
          <ac:spMkLst>
            <pc:docMk/>
            <pc:sldMk cId="128632686" sldId="256"/>
            <ac:spMk id="11" creationId="{4F2ED431-E304-4FF0-9F4E-032783C9D612}"/>
          </ac:spMkLst>
        </pc:spChg>
        <pc:spChg chg="add del">
          <ac:chgData name="CHANDANA MN" userId="S::mchandanabtech20@ced.alliance.edu.in::d70552fc-75e6-44d9-a196-8a309e47e583" providerId="AD" clId="Web-{AC5E9BC5-D787-44FE-9EE4-14B4315EA26F}" dt="2022-03-20T05:06:46.744" v="4"/>
          <ac:spMkLst>
            <pc:docMk/>
            <pc:sldMk cId="128632686" sldId="256"/>
            <ac:spMk id="13" creationId="{4E87FCFB-2CCE-460D-B3DD-557C8BD1B94A}"/>
          </ac:spMkLst>
        </pc:spChg>
        <pc:spChg chg="add del">
          <ac:chgData name="CHANDANA MN" userId="S::mchandanabtech20@ced.alliance.edu.in::d70552fc-75e6-44d9-a196-8a309e47e583" providerId="AD" clId="Web-{AC5E9BC5-D787-44FE-9EE4-14B4315EA26F}" dt="2022-03-20T05:07:13.681" v="8"/>
          <ac:spMkLst>
            <pc:docMk/>
            <pc:sldMk cId="128632686" sldId="256"/>
            <ac:spMk id="18" creationId="{C4879EFC-8E62-4E00-973C-C45EE9EC676D}"/>
          </ac:spMkLst>
        </pc:spChg>
        <pc:spChg chg="add del">
          <ac:chgData name="CHANDANA MN" userId="S::mchandanabtech20@ced.alliance.edu.in::d70552fc-75e6-44d9-a196-8a309e47e583" providerId="AD" clId="Web-{AC5E9BC5-D787-44FE-9EE4-14B4315EA26F}" dt="2022-03-20T05:07:13.681" v="8"/>
          <ac:spMkLst>
            <pc:docMk/>
            <pc:sldMk cId="128632686" sldId="256"/>
            <ac:spMk id="20" creationId="{D6A9C53F-5F90-40A5-8C85-5412D39C8C68}"/>
          </ac:spMkLst>
        </pc:spChg>
        <pc:spChg chg="add del">
          <ac:chgData name="CHANDANA MN" userId="S::mchandanabtech20@ced.alliance.edu.in::d70552fc-75e6-44d9-a196-8a309e47e583" providerId="AD" clId="Web-{AC5E9BC5-D787-44FE-9EE4-14B4315EA26F}" dt="2022-03-20T05:07:13.635" v="7"/>
          <ac:spMkLst>
            <pc:docMk/>
            <pc:sldMk cId="128632686" sldId="256"/>
            <ac:spMk id="25" creationId="{2B577FF9-3543-4875-815D-3D87BD8A2002}"/>
          </ac:spMkLst>
        </pc:spChg>
        <pc:spChg chg="add del">
          <ac:chgData name="CHANDANA MN" userId="S::mchandanabtech20@ced.alliance.edu.in::d70552fc-75e6-44d9-a196-8a309e47e583" providerId="AD" clId="Web-{AC5E9BC5-D787-44FE-9EE4-14B4315EA26F}" dt="2022-03-20T05:07:13.635" v="7"/>
          <ac:spMkLst>
            <pc:docMk/>
            <pc:sldMk cId="128632686" sldId="256"/>
            <ac:spMk id="27" creationId="{F5569EEC-E12F-4856-B407-02B2813A4AA5}"/>
          </ac:spMkLst>
        </pc:spChg>
        <pc:spChg chg="add del">
          <ac:chgData name="CHANDANA MN" userId="S::mchandanabtech20@ced.alliance.edu.in::d70552fc-75e6-44d9-a196-8a309e47e583" providerId="AD" clId="Web-{AC5E9BC5-D787-44FE-9EE4-14B4315EA26F}" dt="2022-03-20T05:07:13.635" v="7"/>
          <ac:spMkLst>
            <pc:docMk/>
            <pc:sldMk cId="128632686" sldId="256"/>
            <ac:spMk id="29" creationId="{CF860788-3A6A-45A3-B3F1-06F159665603}"/>
          </ac:spMkLst>
        </pc:spChg>
        <pc:spChg chg="add del">
          <ac:chgData name="CHANDANA MN" userId="S::mchandanabtech20@ced.alliance.edu.in::d70552fc-75e6-44d9-a196-8a309e47e583" providerId="AD" clId="Web-{AC5E9BC5-D787-44FE-9EE4-14B4315EA26F}" dt="2022-03-20T05:07:13.635" v="7"/>
          <ac:spMkLst>
            <pc:docMk/>
            <pc:sldMk cId="128632686" sldId="256"/>
            <ac:spMk id="31" creationId="{DF1E3393-B852-4883-B778-ED3525112942}"/>
          </ac:spMkLst>
        </pc:spChg>
        <pc:spChg chg="add del">
          <ac:chgData name="CHANDANA MN" userId="S::mchandanabtech20@ced.alliance.edu.in::d70552fc-75e6-44d9-a196-8a309e47e583" providerId="AD" clId="Web-{AC5E9BC5-D787-44FE-9EE4-14B4315EA26F}" dt="2022-03-20T05:07:13.635" v="7"/>
          <ac:spMkLst>
            <pc:docMk/>
            <pc:sldMk cId="128632686" sldId="256"/>
            <ac:spMk id="33" creationId="{39853D09-4205-4CC7-83EB-288E886AC9E4}"/>
          </ac:spMkLst>
        </pc:spChg>
        <pc:spChg chg="add del">
          <ac:chgData name="CHANDANA MN" userId="S::mchandanabtech20@ced.alliance.edu.in::d70552fc-75e6-44d9-a196-8a309e47e583" providerId="AD" clId="Web-{AC5E9BC5-D787-44FE-9EE4-14B4315EA26F}" dt="2022-03-20T05:07:13.635" v="7"/>
          <ac:spMkLst>
            <pc:docMk/>
            <pc:sldMk cId="128632686" sldId="256"/>
            <ac:spMk id="35" creationId="{0D040B79-3E73-4A31-840D-D6B9C9FDFC46}"/>
          </ac:spMkLst>
        </pc:spChg>
        <pc:spChg chg="add del">
          <ac:chgData name="CHANDANA MN" userId="S::mchandanabtech20@ced.alliance.edu.in::d70552fc-75e6-44d9-a196-8a309e47e583" providerId="AD" clId="Web-{AC5E9BC5-D787-44FE-9EE4-14B4315EA26F}" dt="2022-03-20T05:07:13.635" v="7"/>
          <ac:spMkLst>
            <pc:docMk/>
            <pc:sldMk cId="128632686" sldId="256"/>
            <ac:spMk id="37" creationId="{156C6AE5-3F8B-42AC-9EA4-1B686A11E93F}"/>
          </ac:spMkLst>
        </pc:spChg>
        <pc:spChg chg="add">
          <ac:chgData name="CHANDANA MN" userId="S::mchandanabtech20@ced.alliance.edu.in::d70552fc-75e6-44d9-a196-8a309e47e583" providerId="AD" clId="Web-{AC5E9BC5-D787-44FE-9EE4-14B4315EA26F}" dt="2022-03-20T05:07:13.681" v="8"/>
          <ac:spMkLst>
            <pc:docMk/>
            <pc:sldMk cId="128632686" sldId="256"/>
            <ac:spMk id="39" creationId="{DD8EACB7-D372-470B-B76E-A829D00310CD}"/>
          </ac:spMkLst>
        </pc:spChg>
        <pc:spChg chg="add">
          <ac:chgData name="CHANDANA MN" userId="S::mchandanabtech20@ced.alliance.edu.in::d70552fc-75e6-44d9-a196-8a309e47e583" providerId="AD" clId="Web-{AC5E9BC5-D787-44FE-9EE4-14B4315EA26F}" dt="2022-03-20T05:07:13.681" v="8"/>
          <ac:spMkLst>
            <pc:docMk/>
            <pc:sldMk cId="128632686" sldId="256"/>
            <ac:spMk id="40" creationId="{FBE11A49-02A1-4D4C-9A49-CDF496B1094F}"/>
          </ac:spMkLst>
        </pc:spChg>
        <pc:grpChg chg="add">
          <ac:chgData name="CHANDANA MN" userId="S::mchandanabtech20@ced.alliance.edu.in::d70552fc-75e6-44d9-a196-8a309e47e583" providerId="AD" clId="Web-{AC5E9BC5-D787-44FE-9EE4-14B4315EA26F}" dt="2022-03-20T05:07:13.681" v="8"/>
          <ac:grpSpMkLst>
            <pc:docMk/>
            <pc:sldMk cId="128632686" sldId="256"/>
            <ac:grpSpMk id="41" creationId="{F1732D3A-CFF0-45BE-AD79-F83D0272C6C6}"/>
          </ac:grpSpMkLst>
        </pc:grpChg>
        <pc:picChg chg="add del mod ord">
          <ac:chgData name="CHANDANA MN" userId="S::mchandanabtech20@ced.alliance.edu.in::d70552fc-75e6-44d9-a196-8a309e47e583" providerId="AD" clId="Web-{AC5E9BC5-D787-44FE-9EE4-14B4315EA26F}" dt="2022-03-20T05:06:50.509" v="5"/>
          <ac:picMkLst>
            <pc:docMk/>
            <pc:sldMk cId="128632686" sldId="256"/>
            <ac:picMk id="4" creationId="{1AB42DD6-0B26-A800-A971-60F83796B8FE}"/>
          </ac:picMkLst>
        </pc:picChg>
        <pc:picChg chg="add mod">
          <ac:chgData name="CHANDANA MN" userId="S::mchandanabtech20@ced.alliance.edu.in::d70552fc-75e6-44d9-a196-8a309e47e583" providerId="AD" clId="Web-{AC5E9BC5-D787-44FE-9EE4-14B4315EA26F}" dt="2022-03-20T05:07:13.681" v="8"/>
          <ac:picMkLst>
            <pc:docMk/>
            <pc:sldMk cId="128632686" sldId="256"/>
            <ac:picMk id="5" creationId="{DFD5F5CD-C3D4-D080-9044-0065160B5566}"/>
          </ac:picMkLst>
        </pc:picChg>
        <pc:cxnChg chg="add del">
          <ac:chgData name="CHANDANA MN" userId="S::mchandanabtech20@ced.alliance.edu.in::d70552fc-75e6-44d9-a196-8a309e47e583" providerId="AD" clId="Web-{AC5E9BC5-D787-44FE-9EE4-14B4315EA26F}" dt="2022-03-20T05:05:36.368" v="1"/>
          <ac:cxnSpMkLst>
            <pc:docMk/>
            <pc:sldMk cId="128632686" sldId="256"/>
            <ac:cxnSpMk id="10" creationId="{33E5BD89-6A5F-4A85-8770-18685C9BB2BA}"/>
          </ac:cxnSpMkLst>
        </pc:cxnChg>
      </pc:sldChg>
      <pc:sldChg chg="addSp delSp modSp new mod setBg modClrScheme addAnim chgLayout">
        <pc:chgData name="CHANDANA MN" userId="S::mchandanabtech20@ced.alliance.edu.in::d70552fc-75e6-44d9-a196-8a309e47e583" providerId="AD" clId="Web-{AC5E9BC5-D787-44FE-9EE4-14B4315EA26F}" dt="2022-03-20T06:17:02.378" v="137" actId="1076"/>
        <pc:sldMkLst>
          <pc:docMk/>
          <pc:sldMk cId="339983439" sldId="257"/>
        </pc:sldMkLst>
        <pc:spChg chg="mod ord">
          <ac:chgData name="CHANDANA MN" userId="S::mchandanabtech20@ced.alliance.edu.in::d70552fc-75e6-44d9-a196-8a309e47e583" providerId="AD" clId="Web-{AC5E9BC5-D787-44FE-9EE4-14B4315EA26F}" dt="2022-03-20T06:17:02.378" v="137" actId="1076"/>
          <ac:spMkLst>
            <pc:docMk/>
            <pc:sldMk cId="339983439" sldId="257"/>
            <ac:spMk id="2" creationId="{F882088B-D3DD-2202-A17A-C3E0CAFA42B5}"/>
          </ac:spMkLst>
        </pc:spChg>
        <pc:spChg chg="del">
          <ac:chgData name="CHANDANA MN" userId="S::mchandanabtech20@ced.alliance.edu.in::d70552fc-75e6-44d9-a196-8a309e47e583" providerId="AD" clId="Web-{AC5E9BC5-D787-44FE-9EE4-14B4315EA26F}" dt="2022-03-20T05:18:42.781" v="76"/>
          <ac:spMkLst>
            <pc:docMk/>
            <pc:sldMk cId="339983439" sldId="257"/>
            <ac:spMk id="3" creationId="{E0288195-B290-ED1B-8D8E-19EB975B7D32}"/>
          </ac:spMkLst>
        </pc:spChg>
        <pc:spChg chg="add del mod">
          <ac:chgData name="CHANDANA MN" userId="S::mchandanabtech20@ced.alliance.edu.in::d70552fc-75e6-44d9-a196-8a309e47e583" providerId="AD" clId="Web-{AC5E9BC5-D787-44FE-9EE4-14B4315EA26F}" dt="2022-03-20T05:52:45.829" v="106"/>
          <ac:spMkLst>
            <pc:docMk/>
            <pc:sldMk cId="339983439" sldId="257"/>
            <ac:spMk id="4" creationId="{EE7D62A5-4433-8D2F-FB73-37A0C706D7F9}"/>
          </ac:spMkLst>
        </pc:spChg>
        <pc:spChg chg="add del">
          <ac:chgData name="CHANDANA MN" userId="S::mchandanabtech20@ced.alliance.edu.in::d70552fc-75e6-44d9-a196-8a309e47e583" providerId="AD" clId="Web-{AC5E9BC5-D787-44FE-9EE4-14B4315EA26F}" dt="2022-03-20T05:51:55.672" v="97"/>
          <ac:spMkLst>
            <pc:docMk/>
            <pc:sldMk cId="339983439" sldId="257"/>
            <ac:spMk id="7" creationId="{9D3B3C7E-BC2D-4436-8B03-AC421FA66787}"/>
          </ac:spMkLst>
        </pc:spChg>
        <pc:spChg chg="add del mod">
          <ac:chgData name="CHANDANA MN" userId="S::mchandanabtech20@ced.alliance.edu.in::d70552fc-75e6-44d9-a196-8a309e47e583" providerId="AD" clId="Web-{AC5E9BC5-D787-44FE-9EE4-14B4315EA26F}" dt="2022-03-20T05:54:07.673" v="116"/>
          <ac:spMkLst>
            <pc:docMk/>
            <pc:sldMk cId="339983439" sldId="257"/>
            <ac:spMk id="8" creationId="{78B5AF8D-AFB1-2537-51AE-55D93C728C0C}"/>
          </ac:spMkLst>
        </pc:spChg>
        <pc:spChg chg="add del">
          <ac:chgData name="CHANDANA MN" userId="S::mchandanabtech20@ced.alliance.edu.in::d70552fc-75e6-44d9-a196-8a309e47e583" providerId="AD" clId="Web-{AC5E9BC5-D787-44FE-9EE4-14B4315EA26F}" dt="2022-03-20T05:51:55.672" v="97"/>
          <ac:spMkLst>
            <pc:docMk/>
            <pc:sldMk cId="339983439" sldId="257"/>
            <ac:spMk id="14" creationId="{4905C695-F54E-4EF8-8AEF-811D460E7AFE}"/>
          </ac:spMkLst>
        </pc:spChg>
        <pc:spChg chg="add del">
          <ac:chgData name="CHANDANA MN" userId="S::mchandanabtech20@ced.alliance.edu.in::d70552fc-75e6-44d9-a196-8a309e47e583" providerId="AD" clId="Web-{AC5E9BC5-D787-44FE-9EE4-14B4315EA26F}" dt="2022-03-20T05:51:55.672" v="97"/>
          <ac:spMkLst>
            <pc:docMk/>
            <pc:sldMk cId="339983439" sldId="257"/>
            <ac:spMk id="16" creationId="{485CD2A3-2099-476E-9A85-55DC735FA2B7}"/>
          </ac:spMkLst>
        </pc:spChg>
        <pc:spChg chg="add del">
          <ac:chgData name="CHANDANA MN" userId="S::mchandanabtech20@ced.alliance.edu.in::d70552fc-75e6-44d9-a196-8a309e47e583" providerId="AD" clId="Web-{AC5E9BC5-D787-44FE-9EE4-14B4315EA26F}" dt="2022-03-20T05:52:15.891" v="101"/>
          <ac:spMkLst>
            <pc:docMk/>
            <pc:sldMk cId="339983439" sldId="257"/>
            <ac:spMk id="27" creationId="{9D3B3C7E-BC2D-4436-8B03-AC421FA66787}"/>
          </ac:spMkLst>
        </pc:spChg>
        <pc:spChg chg="add del">
          <ac:chgData name="CHANDANA MN" userId="S::mchandanabtech20@ced.alliance.edu.in::d70552fc-75e6-44d9-a196-8a309e47e583" providerId="AD" clId="Web-{AC5E9BC5-D787-44FE-9EE4-14B4315EA26F}" dt="2022-03-20T05:52:15.891" v="101"/>
          <ac:spMkLst>
            <pc:docMk/>
            <pc:sldMk cId="339983439" sldId="257"/>
            <ac:spMk id="34" creationId="{1AB7CFDD-E67B-4078-9BD0-D09D4200E4E1}"/>
          </ac:spMkLst>
        </pc:spChg>
        <pc:spChg chg="add del">
          <ac:chgData name="CHANDANA MN" userId="S::mchandanabtech20@ced.alliance.edu.in::d70552fc-75e6-44d9-a196-8a309e47e583" providerId="AD" clId="Web-{AC5E9BC5-D787-44FE-9EE4-14B4315EA26F}" dt="2022-03-20T05:52:15.891" v="101"/>
          <ac:spMkLst>
            <pc:docMk/>
            <pc:sldMk cId="339983439" sldId="257"/>
            <ac:spMk id="36" creationId="{4DAEF25D-C97E-48E9-B20C-FEFC2EC6E59B}"/>
          </ac:spMkLst>
        </pc:spChg>
        <pc:spChg chg="add del">
          <ac:chgData name="CHANDANA MN" userId="S::mchandanabtech20@ced.alliance.edu.in::d70552fc-75e6-44d9-a196-8a309e47e583" providerId="AD" clId="Web-{AC5E9BC5-D787-44FE-9EE4-14B4315EA26F}" dt="2022-03-20T05:54:13.049" v="118"/>
          <ac:spMkLst>
            <pc:docMk/>
            <pc:sldMk cId="339983439" sldId="257"/>
            <ac:spMk id="46" creationId="{9D3B3C7E-BC2D-4436-8B03-AC421FA66787}"/>
          </ac:spMkLst>
        </pc:spChg>
        <pc:spChg chg="add del">
          <ac:chgData name="CHANDANA MN" userId="S::mchandanabtech20@ced.alliance.edu.in::d70552fc-75e6-44d9-a196-8a309e47e583" providerId="AD" clId="Web-{AC5E9BC5-D787-44FE-9EE4-14B4315EA26F}" dt="2022-03-20T05:54:13.049" v="118"/>
          <ac:spMkLst>
            <pc:docMk/>
            <pc:sldMk cId="339983439" sldId="257"/>
            <ac:spMk id="53" creationId="{4905C695-F54E-4EF8-8AEF-811D460E7AFE}"/>
          </ac:spMkLst>
        </pc:spChg>
        <pc:spChg chg="add del">
          <ac:chgData name="CHANDANA MN" userId="S::mchandanabtech20@ced.alliance.edu.in::d70552fc-75e6-44d9-a196-8a309e47e583" providerId="AD" clId="Web-{AC5E9BC5-D787-44FE-9EE4-14B4315EA26F}" dt="2022-03-20T05:54:13.049" v="118"/>
          <ac:spMkLst>
            <pc:docMk/>
            <pc:sldMk cId="339983439" sldId="257"/>
            <ac:spMk id="55" creationId="{485CD2A3-2099-476E-9A85-55DC735FA2B7}"/>
          </ac:spMkLst>
        </pc:spChg>
        <pc:spChg chg="add del">
          <ac:chgData name="CHANDANA MN" userId="S::mchandanabtech20@ced.alliance.edu.in::d70552fc-75e6-44d9-a196-8a309e47e583" providerId="AD" clId="Web-{AC5E9BC5-D787-44FE-9EE4-14B4315EA26F}" dt="2022-03-20T05:54:59.158" v="124"/>
          <ac:spMkLst>
            <pc:docMk/>
            <pc:sldMk cId="339983439" sldId="257"/>
            <ac:spMk id="65" creationId="{9D3B3C7E-BC2D-4436-8B03-AC421FA66787}"/>
          </ac:spMkLst>
        </pc:spChg>
        <pc:spChg chg="add del">
          <ac:chgData name="CHANDANA MN" userId="S::mchandanabtech20@ced.alliance.edu.in::d70552fc-75e6-44d9-a196-8a309e47e583" providerId="AD" clId="Web-{AC5E9BC5-D787-44FE-9EE4-14B4315EA26F}" dt="2022-03-20T05:54:59.158" v="124"/>
          <ac:spMkLst>
            <pc:docMk/>
            <pc:sldMk cId="339983439" sldId="257"/>
            <ac:spMk id="72" creationId="{DD8EACB7-D372-470B-B76E-A829D00310CD}"/>
          </ac:spMkLst>
        </pc:spChg>
        <pc:spChg chg="add del">
          <ac:chgData name="CHANDANA MN" userId="S::mchandanabtech20@ced.alliance.edu.in::d70552fc-75e6-44d9-a196-8a309e47e583" providerId="AD" clId="Web-{AC5E9BC5-D787-44FE-9EE4-14B4315EA26F}" dt="2022-03-20T05:54:59.158" v="124"/>
          <ac:spMkLst>
            <pc:docMk/>
            <pc:sldMk cId="339983439" sldId="257"/>
            <ac:spMk id="74" creationId="{FBE11A49-02A1-4D4C-9A49-CDF496B1094F}"/>
          </ac:spMkLst>
        </pc:spChg>
        <pc:spChg chg="add del">
          <ac:chgData name="CHANDANA MN" userId="S::mchandanabtech20@ced.alliance.edu.in::d70552fc-75e6-44d9-a196-8a309e47e583" providerId="AD" clId="Web-{AC5E9BC5-D787-44FE-9EE4-14B4315EA26F}" dt="2022-03-20T05:54:56.237" v="121"/>
          <ac:spMkLst>
            <pc:docMk/>
            <pc:sldMk cId="339983439" sldId="257"/>
            <ac:spMk id="84" creationId="{9D3B3C7E-BC2D-4436-8B03-AC421FA66787}"/>
          </ac:spMkLst>
        </pc:spChg>
        <pc:spChg chg="add del">
          <ac:chgData name="CHANDANA MN" userId="S::mchandanabtech20@ced.alliance.edu.in::d70552fc-75e6-44d9-a196-8a309e47e583" providerId="AD" clId="Web-{AC5E9BC5-D787-44FE-9EE4-14B4315EA26F}" dt="2022-03-20T05:54:56.237" v="121"/>
          <ac:spMkLst>
            <pc:docMk/>
            <pc:sldMk cId="339983439" sldId="257"/>
            <ac:spMk id="91" creationId="{4905C695-F54E-4EF8-8AEF-811D460E7AFE}"/>
          </ac:spMkLst>
        </pc:spChg>
        <pc:spChg chg="add del">
          <ac:chgData name="CHANDANA MN" userId="S::mchandanabtech20@ced.alliance.edu.in::d70552fc-75e6-44d9-a196-8a309e47e583" providerId="AD" clId="Web-{AC5E9BC5-D787-44FE-9EE4-14B4315EA26F}" dt="2022-03-20T05:54:56.237" v="121"/>
          <ac:spMkLst>
            <pc:docMk/>
            <pc:sldMk cId="339983439" sldId="257"/>
            <ac:spMk id="93" creationId="{485CD2A3-2099-476E-9A85-55DC735FA2B7}"/>
          </ac:spMkLst>
        </pc:spChg>
        <pc:spChg chg="add del">
          <ac:chgData name="CHANDANA MN" userId="S::mchandanabtech20@ced.alliance.edu.in::d70552fc-75e6-44d9-a196-8a309e47e583" providerId="AD" clId="Web-{AC5E9BC5-D787-44FE-9EE4-14B4315EA26F}" dt="2022-03-20T05:54:59.158" v="123"/>
          <ac:spMkLst>
            <pc:docMk/>
            <pc:sldMk cId="339983439" sldId="257"/>
            <ac:spMk id="100" creationId="{9D3B3C7E-BC2D-4436-8B03-AC421FA66787}"/>
          </ac:spMkLst>
        </pc:spChg>
        <pc:spChg chg="add del">
          <ac:chgData name="CHANDANA MN" userId="S::mchandanabtech20@ced.alliance.edu.in::d70552fc-75e6-44d9-a196-8a309e47e583" providerId="AD" clId="Web-{AC5E9BC5-D787-44FE-9EE4-14B4315EA26F}" dt="2022-03-20T05:54:59.158" v="123"/>
          <ac:spMkLst>
            <pc:docMk/>
            <pc:sldMk cId="339983439" sldId="257"/>
            <ac:spMk id="102" creationId="{DD8EACB7-D372-470B-B76E-A829D00310CD}"/>
          </ac:spMkLst>
        </pc:spChg>
        <pc:spChg chg="add del">
          <ac:chgData name="CHANDANA MN" userId="S::mchandanabtech20@ced.alliance.edu.in::d70552fc-75e6-44d9-a196-8a309e47e583" providerId="AD" clId="Web-{AC5E9BC5-D787-44FE-9EE4-14B4315EA26F}" dt="2022-03-20T05:54:59.158" v="123"/>
          <ac:spMkLst>
            <pc:docMk/>
            <pc:sldMk cId="339983439" sldId="257"/>
            <ac:spMk id="103" creationId="{FDCD62BB-F134-412E-AF5B-602B0445849B}"/>
          </ac:spMkLst>
        </pc:spChg>
        <pc:spChg chg="add">
          <ac:chgData name="CHANDANA MN" userId="S::mchandanabtech20@ced.alliance.edu.in::d70552fc-75e6-44d9-a196-8a309e47e583" providerId="AD" clId="Web-{AC5E9BC5-D787-44FE-9EE4-14B4315EA26F}" dt="2022-03-20T05:54:59.158" v="124"/>
          <ac:spMkLst>
            <pc:docMk/>
            <pc:sldMk cId="339983439" sldId="257"/>
            <ac:spMk id="106" creationId="{9D3B3C7E-BC2D-4436-8B03-AC421FA66787}"/>
          </ac:spMkLst>
        </pc:spChg>
        <pc:spChg chg="add">
          <ac:chgData name="CHANDANA MN" userId="S::mchandanabtech20@ced.alliance.edu.in::d70552fc-75e6-44d9-a196-8a309e47e583" providerId="AD" clId="Web-{AC5E9BC5-D787-44FE-9EE4-14B4315EA26F}" dt="2022-03-20T05:54:59.158" v="124"/>
          <ac:spMkLst>
            <pc:docMk/>
            <pc:sldMk cId="339983439" sldId="257"/>
            <ac:spMk id="108" creationId="{4905C695-F54E-4EF8-8AEF-811D460E7AFE}"/>
          </ac:spMkLst>
        </pc:spChg>
        <pc:spChg chg="add">
          <ac:chgData name="CHANDANA MN" userId="S::mchandanabtech20@ced.alliance.edu.in::d70552fc-75e6-44d9-a196-8a309e47e583" providerId="AD" clId="Web-{AC5E9BC5-D787-44FE-9EE4-14B4315EA26F}" dt="2022-03-20T05:54:59.158" v="124"/>
          <ac:spMkLst>
            <pc:docMk/>
            <pc:sldMk cId="339983439" sldId="257"/>
            <ac:spMk id="109" creationId="{485CD2A3-2099-476E-9A85-55DC735FA2B7}"/>
          </ac:spMkLst>
        </pc:spChg>
        <pc:grpChg chg="add del">
          <ac:chgData name="CHANDANA MN" userId="S::mchandanabtech20@ced.alliance.edu.in::d70552fc-75e6-44d9-a196-8a309e47e583" providerId="AD" clId="Web-{AC5E9BC5-D787-44FE-9EE4-14B4315EA26F}" dt="2022-03-20T05:51:55.672" v="97"/>
          <ac:grpSpMkLst>
            <pc:docMk/>
            <pc:sldMk cId="339983439" sldId="257"/>
            <ac:grpSpMk id="9" creationId="{79B5D0C1-066E-4C02-A6B8-59FAE4A19724}"/>
          </ac:grpSpMkLst>
        </pc:grpChg>
        <pc:grpChg chg="add del">
          <ac:chgData name="CHANDANA MN" userId="S::mchandanabtech20@ced.alliance.edu.in::d70552fc-75e6-44d9-a196-8a309e47e583" providerId="AD" clId="Web-{AC5E9BC5-D787-44FE-9EE4-14B4315EA26F}" dt="2022-03-20T05:51:55.672" v="97"/>
          <ac:grpSpMkLst>
            <pc:docMk/>
            <pc:sldMk cId="339983439" sldId="257"/>
            <ac:grpSpMk id="18" creationId="{E92979E8-2E86-433E-A7E4-5F102E45A8EE}"/>
          </ac:grpSpMkLst>
        </pc:grpChg>
        <pc:grpChg chg="add del">
          <ac:chgData name="CHANDANA MN" userId="S::mchandanabtech20@ced.alliance.edu.in::d70552fc-75e6-44d9-a196-8a309e47e583" providerId="AD" clId="Web-{AC5E9BC5-D787-44FE-9EE4-14B4315EA26F}" dt="2022-03-20T05:52:15.891" v="101"/>
          <ac:grpSpMkLst>
            <pc:docMk/>
            <pc:sldMk cId="339983439" sldId="257"/>
            <ac:grpSpMk id="29" creationId="{79B5D0C1-066E-4C02-A6B8-59FAE4A19724}"/>
          </ac:grpSpMkLst>
        </pc:grpChg>
        <pc:grpChg chg="add del">
          <ac:chgData name="CHANDANA MN" userId="S::mchandanabtech20@ced.alliance.edu.in::d70552fc-75e6-44d9-a196-8a309e47e583" providerId="AD" clId="Web-{AC5E9BC5-D787-44FE-9EE4-14B4315EA26F}" dt="2022-03-20T05:52:15.891" v="101"/>
          <ac:grpSpMkLst>
            <pc:docMk/>
            <pc:sldMk cId="339983439" sldId="257"/>
            <ac:grpSpMk id="38" creationId="{91B7537E-7B93-4306-B9DF-4CD583E0AA21}"/>
          </ac:grpSpMkLst>
        </pc:grpChg>
        <pc:grpChg chg="add del">
          <ac:chgData name="CHANDANA MN" userId="S::mchandanabtech20@ced.alliance.edu.in::d70552fc-75e6-44d9-a196-8a309e47e583" providerId="AD" clId="Web-{AC5E9BC5-D787-44FE-9EE4-14B4315EA26F}" dt="2022-03-20T05:54:13.049" v="118"/>
          <ac:grpSpMkLst>
            <pc:docMk/>
            <pc:sldMk cId="339983439" sldId="257"/>
            <ac:grpSpMk id="48" creationId="{79B5D0C1-066E-4C02-A6B8-59FAE4A19724}"/>
          </ac:grpSpMkLst>
        </pc:grpChg>
        <pc:grpChg chg="add del">
          <ac:chgData name="CHANDANA MN" userId="S::mchandanabtech20@ced.alliance.edu.in::d70552fc-75e6-44d9-a196-8a309e47e583" providerId="AD" clId="Web-{AC5E9BC5-D787-44FE-9EE4-14B4315EA26F}" dt="2022-03-20T05:54:13.049" v="118"/>
          <ac:grpSpMkLst>
            <pc:docMk/>
            <pc:sldMk cId="339983439" sldId="257"/>
            <ac:grpSpMk id="57" creationId="{E92979E8-2E86-433E-A7E4-5F102E45A8EE}"/>
          </ac:grpSpMkLst>
        </pc:grpChg>
        <pc:grpChg chg="add del">
          <ac:chgData name="CHANDANA MN" userId="S::mchandanabtech20@ced.alliance.edu.in::d70552fc-75e6-44d9-a196-8a309e47e583" providerId="AD" clId="Web-{AC5E9BC5-D787-44FE-9EE4-14B4315EA26F}" dt="2022-03-20T05:54:59.158" v="124"/>
          <ac:grpSpMkLst>
            <pc:docMk/>
            <pc:sldMk cId="339983439" sldId="257"/>
            <ac:grpSpMk id="67" creationId="{79B5D0C1-066E-4C02-A6B8-59FAE4A19724}"/>
          </ac:grpSpMkLst>
        </pc:grpChg>
        <pc:grpChg chg="add del">
          <ac:chgData name="CHANDANA MN" userId="S::mchandanabtech20@ced.alliance.edu.in::d70552fc-75e6-44d9-a196-8a309e47e583" providerId="AD" clId="Web-{AC5E9BC5-D787-44FE-9EE4-14B4315EA26F}" dt="2022-03-20T05:54:59.158" v="124"/>
          <ac:grpSpMkLst>
            <pc:docMk/>
            <pc:sldMk cId="339983439" sldId="257"/>
            <ac:grpSpMk id="76" creationId="{F1732D3A-CFF0-45BE-AD79-F83D0272C6C6}"/>
          </ac:grpSpMkLst>
        </pc:grpChg>
        <pc:grpChg chg="add del">
          <ac:chgData name="CHANDANA MN" userId="S::mchandanabtech20@ced.alliance.edu.in::d70552fc-75e6-44d9-a196-8a309e47e583" providerId="AD" clId="Web-{AC5E9BC5-D787-44FE-9EE4-14B4315EA26F}" dt="2022-03-20T05:54:56.237" v="121"/>
          <ac:grpSpMkLst>
            <pc:docMk/>
            <pc:sldMk cId="339983439" sldId="257"/>
            <ac:grpSpMk id="86" creationId="{79B5D0C1-066E-4C02-A6B8-59FAE4A19724}"/>
          </ac:grpSpMkLst>
        </pc:grpChg>
        <pc:grpChg chg="add del">
          <ac:chgData name="CHANDANA MN" userId="S::mchandanabtech20@ced.alliance.edu.in::d70552fc-75e6-44d9-a196-8a309e47e583" providerId="AD" clId="Web-{AC5E9BC5-D787-44FE-9EE4-14B4315EA26F}" dt="2022-03-20T05:54:56.237" v="121"/>
          <ac:grpSpMkLst>
            <pc:docMk/>
            <pc:sldMk cId="339983439" sldId="257"/>
            <ac:grpSpMk id="95" creationId="{E92979E8-2E86-433E-A7E4-5F102E45A8EE}"/>
          </ac:grpSpMkLst>
        </pc:grpChg>
        <pc:grpChg chg="add del">
          <ac:chgData name="CHANDANA MN" userId="S::mchandanabtech20@ced.alliance.edu.in::d70552fc-75e6-44d9-a196-8a309e47e583" providerId="AD" clId="Web-{AC5E9BC5-D787-44FE-9EE4-14B4315EA26F}" dt="2022-03-20T05:54:59.158" v="123"/>
          <ac:grpSpMkLst>
            <pc:docMk/>
            <pc:sldMk cId="339983439" sldId="257"/>
            <ac:grpSpMk id="101" creationId="{79B5D0C1-066E-4C02-A6B8-59FAE4A19724}"/>
          </ac:grpSpMkLst>
        </pc:grpChg>
        <pc:grpChg chg="add del">
          <ac:chgData name="CHANDANA MN" userId="S::mchandanabtech20@ced.alliance.edu.in::d70552fc-75e6-44d9-a196-8a309e47e583" providerId="AD" clId="Web-{AC5E9BC5-D787-44FE-9EE4-14B4315EA26F}" dt="2022-03-20T05:54:59.158" v="123"/>
          <ac:grpSpMkLst>
            <pc:docMk/>
            <pc:sldMk cId="339983439" sldId="257"/>
            <ac:grpSpMk id="104" creationId="{F1732D3A-CFF0-45BE-AD79-F83D0272C6C6}"/>
          </ac:grpSpMkLst>
        </pc:grpChg>
        <pc:grpChg chg="add">
          <ac:chgData name="CHANDANA MN" userId="S::mchandanabtech20@ced.alliance.edu.in::d70552fc-75e6-44d9-a196-8a309e47e583" providerId="AD" clId="Web-{AC5E9BC5-D787-44FE-9EE4-14B4315EA26F}" dt="2022-03-20T05:54:59.158" v="124"/>
          <ac:grpSpMkLst>
            <pc:docMk/>
            <pc:sldMk cId="339983439" sldId="257"/>
            <ac:grpSpMk id="107" creationId="{79B5D0C1-066E-4C02-A6B8-59FAE4A19724}"/>
          </ac:grpSpMkLst>
        </pc:grpChg>
        <pc:grpChg chg="add">
          <ac:chgData name="CHANDANA MN" userId="S::mchandanabtech20@ced.alliance.edu.in::d70552fc-75e6-44d9-a196-8a309e47e583" providerId="AD" clId="Web-{AC5E9BC5-D787-44FE-9EE4-14B4315EA26F}" dt="2022-03-20T05:54:59.158" v="124"/>
          <ac:grpSpMkLst>
            <pc:docMk/>
            <pc:sldMk cId="339983439" sldId="257"/>
            <ac:grpSpMk id="110" creationId="{E92979E8-2E86-433E-A7E4-5F102E45A8EE}"/>
          </ac:grpSpMkLst>
        </pc:grpChg>
        <pc:picChg chg="add del mod ord">
          <ac:chgData name="CHANDANA MN" userId="S::mchandanabtech20@ced.alliance.edu.in::d70552fc-75e6-44d9-a196-8a309e47e583" providerId="AD" clId="Web-{AC5E9BC5-D787-44FE-9EE4-14B4315EA26F}" dt="2022-03-20T05:54:16.908" v="119"/>
          <ac:picMkLst>
            <pc:docMk/>
            <pc:sldMk cId="339983439" sldId="257"/>
            <ac:picMk id="3" creationId="{26ABC958-92D8-BDFB-2016-36412EDCAE24}"/>
          </ac:picMkLst>
        </pc:picChg>
        <pc:picChg chg="add del mod">
          <ac:chgData name="CHANDANA MN" userId="S::mchandanabtech20@ced.alliance.edu.in::d70552fc-75e6-44d9-a196-8a309e47e583" providerId="AD" clId="Web-{AC5E9BC5-D787-44FE-9EE4-14B4315EA26F}" dt="2022-03-20T05:54:59.158" v="124"/>
          <ac:picMkLst>
            <pc:docMk/>
            <pc:sldMk cId="339983439" sldId="257"/>
            <ac:picMk id="6" creationId="{D478C678-35C0-7F3D-B592-E4B994A3F02A}"/>
          </ac:picMkLst>
        </pc:picChg>
        <pc:picChg chg="add del mod ord">
          <ac:chgData name="CHANDANA MN" userId="S::mchandanabtech20@ced.alliance.edu.in::d70552fc-75e6-44d9-a196-8a309e47e583" providerId="AD" clId="Web-{AC5E9BC5-D787-44FE-9EE4-14B4315EA26F}" dt="2022-03-20T05:52:54.063" v="107"/>
          <ac:picMkLst>
            <pc:docMk/>
            <pc:sldMk cId="339983439" sldId="257"/>
            <ac:picMk id="23" creationId="{5627C451-DBA7-C762-E666-BCA31B9D042D}"/>
          </ac:picMkLst>
        </pc:picChg>
      </pc:sldChg>
      <pc:sldChg chg="add del replId">
        <pc:chgData name="CHANDANA MN" userId="S::mchandanabtech20@ced.alliance.edu.in::d70552fc-75e6-44d9-a196-8a309e47e583" providerId="AD" clId="Web-{AC5E9BC5-D787-44FE-9EE4-14B4315EA26F}" dt="2022-03-20T06:15:04.908" v="126"/>
        <pc:sldMkLst>
          <pc:docMk/>
          <pc:sldMk cId="1761373508" sldId="258"/>
        </pc:sldMkLst>
      </pc:sldChg>
      <pc:sldChg chg="addSp delSp modSp new mod setBg modClrScheme modShow chgLayout">
        <pc:chgData name="CHANDANA MN" userId="S::mchandanabtech20@ced.alliance.edu.in::d70552fc-75e6-44d9-a196-8a309e47e583" providerId="AD" clId="Web-{AC5E9BC5-D787-44FE-9EE4-14B4315EA26F}" dt="2022-03-20T08:49:27.362" v="424" actId="20577"/>
        <pc:sldMkLst>
          <pc:docMk/>
          <pc:sldMk cId="3409239627" sldId="258"/>
        </pc:sldMkLst>
        <pc:spChg chg="mod ord">
          <ac:chgData name="CHANDANA MN" userId="S::mchandanabtech20@ced.alliance.edu.in::d70552fc-75e6-44d9-a196-8a309e47e583" providerId="AD" clId="Web-{AC5E9BC5-D787-44FE-9EE4-14B4315EA26F}" dt="2022-03-20T08:49:27.362" v="424" actId="20577"/>
          <ac:spMkLst>
            <pc:docMk/>
            <pc:sldMk cId="3409239627" sldId="258"/>
            <ac:spMk id="2" creationId="{546E1DCC-AC1A-8026-E7E3-6EC2C71705A8}"/>
          </ac:spMkLst>
        </pc:spChg>
        <pc:spChg chg="add del mod ord">
          <ac:chgData name="CHANDANA MN" userId="S::mchandanabtech20@ced.alliance.edu.in::d70552fc-75e6-44d9-a196-8a309e47e583" providerId="AD" clId="Web-{AC5E9BC5-D787-44FE-9EE4-14B4315EA26F}" dt="2022-03-20T08:47:20.064" v="412"/>
          <ac:spMkLst>
            <pc:docMk/>
            <pc:sldMk cId="3409239627" sldId="258"/>
            <ac:spMk id="3" creationId="{52516AAA-55FE-1CCD-442D-51C0AF5D5F63}"/>
          </ac:spMkLst>
        </pc:spChg>
        <pc:spChg chg="add del">
          <ac:chgData name="CHANDANA MN" userId="S::mchandanabtech20@ced.alliance.edu.in::d70552fc-75e6-44d9-a196-8a309e47e583" providerId="AD" clId="Web-{AC5E9BC5-D787-44FE-9EE4-14B4315EA26F}" dt="2022-03-20T06:17:50.863" v="144"/>
          <ac:spMkLst>
            <pc:docMk/>
            <pc:sldMk cId="3409239627" sldId="258"/>
            <ac:spMk id="8" creationId="{A52202C8-B397-428D-AC25-2EF517B51261}"/>
          </ac:spMkLst>
        </pc:spChg>
        <pc:spChg chg="add del">
          <ac:chgData name="CHANDANA MN" userId="S::mchandanabtech20@ced.alliance.edu.in::d70552fc-75e6-44d9-a196-8a309e47e583" providerId="AD" clId="Web-{AC5E9BC5-D787-44FE-9EE4-14B4315EA26F}" dt="2022-03-20T06:17:50.863" v="144"/>
          <ac:spMkLst>
            <pc:docMk/>
            <pc:sldMk cId="3409239627" sldId="258"/>
            <ac:spMk id="10" creationId="{4A3E7B76-556E-4877-8AE1-D504D5716076}"/>
          </ac:spMkLst>
        </pc:spChg>
        <pc:spChg chg="add del">
          <ac:chgData name="CHANDANA MN" userId="S::mchandanabtech20@ced.alliance.edu.in::d70552fc-75e6-44d9-a196-8a309e47e583" providerId="AD" clId="Web-{AC5E9BC5-D787-44FE-9EE4-14B4315EA26F}" dt="2022-03-20T06:17:50.863" v="144"/>
          <ac:spMkLst>
            <pc:docMk/>
            <pc:sldMk cId="3409239627" sldId="258"/>
            <ac:spMk id="12" creationId="{18914880-6797-4F24-9304-B3F24AD55500}"/>
          </ac:spMkLst>
        </pc:spChg>
        <pc:spChg chg="add del">
          <ac:chgData name="CHANDANA MN" userId="S::mchandanabtech20@ced.alliance.edu.in::d70552fc-75e6-44d9-a196-8a309e47e583" providerId="AD" clId="Web-{AC5E9BC5-D787-44FE-9EE4-14B4315EA26F}" dt="2022-03-20T08:47:20.064" v="412"/>
          <ac:spMkLst>
            <pc:docMk/>
            <pc:sldMk cId="3409239627" sldId="258"/>
            <ac:spMk id="24" creationId="{7B22176A-41DB-4D9A-9B6F-F2296F1ED173}"/>
          </ac:spMkLst>
        </pc:spChg>
        <pc:spChg chg="add del">
          <ac:chgData name="CHANDANA MN" userId="S::mchandanabtech20@ced.alliance.edu.in::d70552fc-75e6-44d9-a196-8a309e47e583" providerId="AD" clId="Web-{AC5E9BC5-D787-44FE-9EE4-14B4315EA26F}" dt="2022-03-20T08:47:20.064" v="412"/>
          <ac:spMkLst>
            <pc:docMk/>
            <pc:sldMk cId="3409239627" sldId="258"/>
            <ac:spMk id="25" creationId="{A79A636D-9CEC-4A76-A113-104B105439F1}"/>
          </ac:spMkLst>
        </pc:spChg>
        <pc:spChg chg="add del">
          <ac:chgData name="CHANDANA MN" userId="S::mchandanabtech20@ced.alliance.edu.in::d70552fc-75e6-44d9-a196-8a309e47e583" providerId="AD" clId="Web-{AC5E9BC5-D787-44FE-9EE4-14B4315EA26F}" dt="2022-03-20T08:47:20.064" v="412"/>
          <ac:spMkLst>
            <pc:docMk/>
            <pc:sldMk cId="3409239627" sldId="258"/>
            <ac:spMk id="26" creationId="{1A53EEF0-2806-4C52-A779-F5B786040DAB}"/>
          </ac:spMkLst>
        </pc:spChg>
        <pc:spChg chg="add del">
          <ac:chgData name="CHANDANA MN" userId="S::mchandanabtech20@ced.alliance.edu.in::d70552fc-75e6-44d9-a196-8a309e47e583" providerId="AD" clId="Web-{AC5E9BC5-D787-44FE-9EE4-14B4315EA26F}" dt="2022-03-20T08:47:20.048" v="411"/>
          <ac:spMkLst>
            <pc:docMk/>
            <pc:sldMk cId="3409239627" sldId="258"/>
            <ac:spMk id="33" creationId="{51A01047-632B-4F57-9CDB-AA680D5BBB19}"/>
          </ac:spMkLst>
        </pc:spChg>
        <pc:spChg chg="add del">
          <ac:chgData name="CHANDANA MN" userId="S::mchandanabtech20@ced.alliance.edu.in::d70552fc-75e6-44d9-a196-8a309e47e583" providerId="AD" clId="Web-{AC5E9BC5-D787-44FE-9EE4-14B4315EA26F}" dt="2022-03-20T08:47:20.048" v="411"/>
          <ac:spMkLst>
            <pc:docMk/>
            <pc:sldMk cId="3409239627" sldId="258"/>
            <ac:spMk id="35" creationId="{6D7753FE-7408-46D8-999A-0B0C34EA8C09}"/>
          </ac:spMkLst>
        </pc:spChg>
        <pc:spChg chg="add del">
          <ac:chgData name="CHANDANA MN" userId="S::mchandanabtech20@ced.alliance.edu.in::d70552fc-75e6-44d9-a196-8a309e47e583" providerId="AD" clId="Web-{AC5E9BC5-D787-44FE-9EE4-14B4315EA26F}" dt="2022-03-20T08:48:01.439" v="415"/>
          <ac:spMkLst>
            <pc:docMk/>
            <pc:sldMk cId="3409239627" sldId="258"/>
            <ac:spMk id="42" creationId="{FAC9656C-AED6-412E-9226-B7F1964005BD}"/>
          </ac:spMkLst>
        </pc:spChg>
        <pc:spChg chg="add del">
          <ac:chgData name="CHANDANA MN" userId="S::mchandanabtech20@ced.alliance.edu.in::d70552fc-75e6-44d9-a196-8a309e47e583" providerId="AD" clId="Web-{AC5E9BC5-D787-44FE-9EE4-14B4315EA26F}" dt="2022-03-20T08:48:01.439" v="415"/>
          <ac:spMkLst>
            <pc:docMk/>
            <pc:sldMk cId="3409239627" sldId="258"/>
            <ac:spMk id="43" creationId="{F5BC820D-D527-47CE-ABB0-DA0BB5B04330}"/>
          </ac:spMkLst>
        </pc:spChg>
        <pc:spChg chg="add del">
          <ac:chgData name="CHANDANA MN" userId="S::mchandanabtech20@ced.alliance.edu.in::d70552fc-75e6-44d9-a196-8a309e47e583" providerId="AD" clId="Web-{AC5E9BC5-D787-44FE-9EE4-14B4315EA26F}" dt="2022-03-20T08:48:01.439" v="415"/>
          <ac:spMkLst>
            <pc:docMk/>
            <pc:sldMk cId="3409239627" sldId="258"/>
            <ac:spMk id="44" creationId="{D1DD315B-AEF9-490C-9438-C80F80405798}"/>
          </ac:spMkLst>
        </pc:spChg>
        <pc:spChg chg="add">
          <ac:chgData name="CHANDANA MN" userId="S::mchandanabtech20@ced.alliance.edu.in::d70552fc-75e6-44d9-a196-8a309e47e583" providerId="AD" clId="Web-{AC5E9BC5-D787-44FE-9EE4-14B4315EA26F}" dt="2022-03-20T08:48:01.439" v="415"/>
          <ac:spMkLst>
            <pc:docMk/>
            <pc:sldMk cId="3409239627" sldId="258"/>
            <ac:spMk id="50" creationId="{51A01047-632B-4F57-9CDB-AA680D5BBB19}"/>
          </ac:spMkLst>
        </pc:spChg>
        <pc:spChg chg="add">
          <ac:chgData name="CHANDANA MN" userId="S::mchandanabtech20@ced.alliance.edu.in::d70552fc-75e6-44d9-a196-8a309e47e583" providerId="AD" clId="Web-{AC5E9BC5-D787-44FE-9EE4-14B4315EA26F}" dt="2022-03-20T08:48:01.439" v="415"/>
          <ac:spMkLst>
            <pc:docMk/>
            <pc:sldMk cId="3409239627" sldId="258"/>
            <ac:spMk id="52" creationId="{6D7753FE-7408-46D8-999A-0B0C34EA8C09}"/>
          </ac:spMkLst>
        </pc:spChg>
        <pc:grpChg chg="add del">
          <ac:chgData name="CHANDANA MN" userId="S::mchandanabtech20@ced.alliance.edu.in::d70552fc-75e6-44d9-a196-8a309e47e583" providerId="AD" clId="Web-{AC5E9BC5-D787-44FE-9EE4-14B4315EA26F}" dt="2022-03-20T06:17:50.863" v="144"/>
          <ac:grpSpMkLst>
            <pc:docMk/>
            <pc:sldMk cId="3409239627" sldId="258"/>
            <ac:grpSpMk id="14" creationId="{1148C992-36DE-4449-B92D-49AE04B5DE20}"/>
          </ac:grpSpMkLst>
        </pc:grpChg>
        <pc:grpChg chg="add del">
          <ac:chgData name="CHANDANA MN" userId="S::mchandanabtech20@ced.alliance.edu.in::d70552fc-75e6-44d9-a196-8a309e47e583" providerId="AD" clId="Web-{AC5E9BC5-D787-44FE-9EE4-14B4315EA26F}" dt="2022-03-20T06:17:50.863" v="144"/>
          <ac:grpSpMkLst>
            <pc:docMk/>
            <pc:sldMk cId="3409239627" sldId="258"/>
            <ac:grpSpMk id="19" creationId="{09F283B3-7C72-4859-9EF2-3543A22058B5}"/>
          </ac:grpSpMkLst>
        </pc:grpChg>
        <pc:grpChg chg="add del">
          <ac:chgData name="CHANDANA MN" userId="S::mchandanabtech20@ced.alliance.edu.in::d70552fc-75e6-44d9-a196-8a309e47e583" providerId="AD" clId="Web-{AC5E9BC5-D787-44FE-9EE4-14B4315EA26F}" dt="2022-03-20T08:47:20.064" v="412"/>
          <ac:grpSpMkLst>
            <pc:docMk/>
            <pc:sldMk cId="3409239627" sldId="258"/>
            <ac:grpSpMk id="27" creationId="{1148C992-36DE-4449-B92D-49AE04B5DE20}"/>
          </ac:grpSpMkLst>
        </pc:grpChg>
        <pc:grpChg chg="add del">
          <ac:chgData name="CHANDANA MN" userId="S::mchandanabtech20@ced.alliance.edu.in::d70552fc-75e6-44d9-a196-8a309e47e583" providerId="AD" clId="Web-{AC5E9BC5-D787-44FE-9EE4-14B4315EA26F}" dt="2022-03-20T08:47:20.048" v="411"/>
          <ac:grpSpMkLst>
            <pc:docMk/>
            <pc:sldMk cId="3409239627" sldId="258"/>
            <ac:grpSpMk id="37" creationId="{E30DE9CB-4267-487A-915E-5665607E9F36}"/>
          </ac:grpSpMkLst>
        </pc:grpChg>
        <pc:grpChg chg="add">
          <ac:chgData name="CHANDANA MN" userId="S::mchandanabtech20@ced.alliance.edu.in::d70552fc-75e6-44d9-a196-8a309e47e583" providerId="AD" clId="Web-{AC5E9BC5-D787-44FE-9EE4-14B4315EA26F}" dt="2022-03-20T08:48:01.439" v="415"/>
          <ac:grpSpMkLst>
            <pc:docMk/>
            <pc:sldMk cId="3409239627" sldId="258"/>
            <ac:grpSpMk id="54" creationId="{E30DE9CB-4267-487A-915E-5665607E9F36}"/>
          </ac:grpSpMkLst>
        </pc:grpChg>
        <pc:graphicFrameChg chg="add del">
          <ac:chgData name="CHANDANA MN" userId="S::mchandanabtech20@ced.alliance.edu.in::d70552fc-75e6-44d9-a196-8a309e47e583" providerId="AD" clId="Web-{AC5E9BC5-D787-44FE-9EE4-14B4315EA26F}" dt="2022-03-20T08:47:20.048" v="411"/>
          <ac:graphicFrameMkLst>
            <pc:docMk/>
            <pc:sldMk cId="3409239627" sldId="258"/>
            <ac:graphicFrameMk id="29" creationId="{65522B8A-3C3D-309E-3DAF-D323F85809D1}"/>
          </ac:graphicFrameMkLst>
        </pc:graphicFrameChg>
        <pc:graphicFrameChg chg="add mod modGraphic">
          <ac:chgData name="CHANDANA MN" userId="S::mchandanabtech20@ced.alliance.edu.in::d70552fc-75e6-44d9-a196-8a309e47e583" providerId="AD" clId="Web-{AC5E9BC5-D787-44FE-9EE4-14B4315EA26F}" dt="2022-03-20T08:48:35.158" v="422"/>
          <ac:graphicFrameMkLst>
            <pc:docMk/>
            <pc:sldMk cId="3409239627" sldId="258"/>
            <ac:graphicFrameMk id="45" creationId="{35A6FCA1-AAC1-636E-419D-85145ABFC60F}"/>
          </ac:graphicFrameMkLst>
        </pc:graphicFrameChg>
      </pc:sldChg>
      <pc:sldChg chg="addSp delSp modSp new mod setBg modClrScheme chgLayout">
        <pc:chgData name="CHANDANA MN" userId="S::mchandanabtech20@ced.alliance.edu.in::d70552fc-75e6-44d9-a196-8a309e47e583" providerId="AD" clId="Web-{AC5E9BC5-D787-44FE-9EE4-14B4315EA26F}" dt="2022-03-20T09:00:07.043" v="573" actId="1076"/>
        <pc:sldMkLst>
          <pc:docMk/>
          <pc:sldMk cId="1749871340" sldId="259"/>
        </pc:sldMkLst>
        <pc:spChg chg="mod ord">
          <ac:chgData name="CHANDANA MN" userId="S::mchandanabtech20@ced.alliance.edu.in::d70552fc-75e6-44d9-a196-8a309e47e583" providerId="AD" clId="Web-{AC5E9BC5-D787-44FE-9EE4-14B4315EA26F}" dt="2022-03-20T09:00:07.043" v="573" actId="1076"/>
          <ac:spMkLst>
            <pc:docMk/>
            <pc:sldMk cId="1749871340" sldId="259"/>
            <ac:spMk id="2" creationId="{0B142031-CE89-C316-5F62-0CEA0C940B30}"/>
          </ac:spMkLst>
        </pc:spChg>
        <pc:spChg chg="add del mod ord">
          <ac:chgData name="CHANDANA MN" userId="S::mchandanabtech20@ced.alliance.edu.in::d70552fc-75e6-44d9-a196-8a309e47e583" providerId="AD" clId="Web-{AC5E9BC5-D787-44FE-9EE4-14B4315EA26F}" dt="2022-03-20T08:56:51.024" v="536"/>
          <ac:spMkLst>
            <pc:docMk/>
            <pc:sldMk cId="1749871340" sldId="259"/>
            <ac:spMk id="3" creationId="{749A23DD-1953-2FFA-7641-B9D99678E721}"/>
          </ac:spMkLst>
        </pc:spChg>
        <pc:spChg chg="add del">
          <ac:chgData name="CHANDANA MN" userId="S::mchandanabtech20@ced.alliance.edu.in::d70552fc-75e6-44d9-a196-8a309e47e583" providerId="AD" clId="Web-{AC5E9BC5-D787-44FE-9EE4-14B4315EA26F}" dt="2022-03-20T08:58:43.667" v="559"/>
          <ac:spMkLst>
            <pc:docMk/>
            <pc:sldMk cId="1749871340" sldId="259"/>
            <ac:spMk id="9" creationId="{FAC9656C-AED6-412E-9226-B7F1964005BD}"/>
          </ac:spMkLst>
        </pc:spChg>
        <pc:spChg chg="add del">
          <ac:chgData name="CHANDANA MN" userId="S::mchandanabtech20@ced.alliance.edu.in::d70552fc-75e6-44d9-a196-8a309e47e583" providerId="AD" clId="Web-{AC5E9BC5-D787-44FE-9EE4-14B4315EA26F}" dt="2022-03-20T08:58:43.667" v="559"/>
          <ac:spMkLst>
            <pc:docMk/>
            <pc:sldMk cId="1749871340" sldId="259"/>
            <ac:spMk id="11" creationId="{F5BC820D-D527-47CE-ABB0-DA0BB5B04330}"/>
          </ac:spMkLst>
        </pc:spChg>
        <pc:spChg chg="add del">
          <ac:chgData name="CHANDANA MN" userId="S::mchandanabtech20@ced.alliance.edu.in::d70552fc-75e6-44d9-a196-8a309e47e583" providerId="AD" clId="Web-{AC5E9BC5-D787-44FE-9EE4-14B4315EA26F}" dt="2022-03-20T08:58:43.667" v="559"/>
          <ac:spMkLst>
            <pc:docMk/>
            <pc:sldMk cId="1749871340" sldId="259"/>
            <ac:spMk id="13" creationId="{D1DD315B-AEF9-490C-9438-C80F80405798}"/>
          </ac:spMkLst>
        </pc:spChg>
        <pc:spChg chg="add del">
          <ac:chgData name="CHANDANA MN" userId="S::mchandanabtech20@ced.alliance.edu.in::d70552fc-75e6-44d9-a196-8a309e47e583" providerId="AD" clId="Web-{AC5E9BC5-D787-44FE-9EE4-14B4315EA26F}" dt="2022-03-20T08:58:43.667" v="559"/>
          <ac:spMkLst>
            <pc:docMk/>
            <pc:sldMk cId="1749871340" sldId="259"/>
            <ac:spMk id="18" creationId="{7B22176A-41DB-4D9A-9B6F-F2296F1ED173}"/>
          </ac:spMkLst>
        </pc:spChg>
        <pc:spChg chg="add del">
          <ac:chgData name="CHANDANA MN" userId="S::mchandanabtech20@ced.alliance.edu.in::d70552fc-75e6-44d9-a196-8a309e47e583" providerId="AD" clId="Web-{AC5E9BC5-D787-44FE-9EE4-14B4315EA26F}" dt="2022-03-20T08:58:43.667" v="559"/>
          <ac:spMkLst>
            <pc:docMk/>
            <pc:sldMk cId="1749871340" sldId="259"/>
            <ac:spMk id="20" creationId="{774A8DF5-445E-49C5-B10A-8DF5FEFBCC46}"/>
          </ac:spMkLst>
        </pc:spChg>
        <pc:spChg chg="add del">
          <ac:chgData name="CHANDANA MN" userId="S::mchandanabtech20@ced.alliance.edu.in::d70552fc-75e6-44d9-a196-8a309e47e583" providerId="AD" clId="Web-{AC5E9BC5-D787-44FE-9EE4-14B4315EA26F}" dt="2022-03-20T08:58:43.667" v="559"/>
          <ac:spMkLst>
            <pc:docMk/>
            <pc:sldMk cId="1749871340" sldId="259"/>
            <ac:spMk id="22" creationId="{9A4E38D9-EFB8-40B5-B42B-514FBF180360}"/>
          </ac:spMkLst>
        </pc:spChg>
        <pc:grpChg chg="add del">
          <ac:chgData name="CHANDANA MN" userId="S::mchandanabtech20@ced.alliance.edu.in::d70552fc-75e6-44d9-a196-8a309e47e583" providerId="AD" clId="Web-{AC5E9BC5-D787-44FE-9EE4-14B4315EA26F}" dt="2022-03-20T08:58:43.667" v="559"/>
          <ac:grpSpMkLst>
            <pc:docMk/>
            <pc:sldMk cId="1749871340" sldId="259"/>
            <ac:grpSpMk id="24" creationId="{D87FFE71-34DC-4C53-AE0F-6B141D081D09}"/>
          </ac:grpSpMkLst>
        </pc:grpChg>
        <pc:graphicFrameChg chg="add mod modGraphic">
          <ac:chgData name="CHANDANA MN" userId="S::mchandanabtech20@ced.alliance.edu.in::d70552fc-75e6-44d9-a196-8a309e47e583" providerId="AD" clId="Web-{AC5E9BC5-D787-44FE-9EE4-14B4315EA26F}" dt="2022-03-20T09:00:00.902" v="572" actId="14100"/>
          <ac:graphicFrameMkLst>
            <pc:docMk/>
            <pc:sldMk cId="1749871340" sldId="259"/>
            <ac:graphicFrameMk id="5" creationId="{3B6DDFC6-A355-4382-6356-66EC115F8593}"/>
          </ac:graphicFrameMkLst>
        </pc:graphicFrameChg>
      </pc:sldChg>
      <pc:sldChg chg="modSp new">
        <pc:chgData name="CHANDANA MN" userId="S::mchandanabtech20@ced.alliance.edu.in::d70552fc-75e6-44d9-a196-8a309e47e583" providerId="AD" clId="Web-{AC5E9BC5-D787-44FE-9EE4-14B4315EA26F}" dt="2022-03-20T09:03:42.264" v="583" actId="20577"/>
        <pc:sldMkLst>
          <pc:docMk/>
          <pc:sldMk cId="2659279122" sldId="260"/>
        </pc:sldMkLst>
        <pc:spChg chg="mod">
          <ac:chgData name="CHANDANA MN" userId="S::mchandanabtech20@ced.alliance.edu.in::d70552fc-75e6-44d9-a196-8a309e47e583" providerId="AD" clId="Web-{AC5E9BC5-D787-44FE-9EE4-14B4315EA26F}" dt="2022-03-20T09:01:29.169" v="576" actId="20577"/>
          <ac:spMkLst>
            <pc:docMk/>
            <pc:sldMk cId="2659279122" sldId="260"/>
            <ac:spMk id="2" creationId="{85F86451-FF21-F28B-751A-BBA7049B8F7F}"/>
          </ac:spMkLst>
        </pc:spChg>
        <pc:spChg chg="mod">
          <ac:chgData name="CHANDANA MN" userId="S::mchandanabtech20@ced.alliance.edu.in::d70552fc-75e6-44d9-a196-8a309e47e583" providerId="AD" clId="Web-{AC5E9BC5-D787-44FE-9EE4-14B4315EA26F}" dt="2022-03-20T09:03:42.264" v="583" actId="20577"/>
          <ac:spMkLst>
            <pc:docMk/>
            <pc:sldMk cId="2659279122" sldId="260"/>
            <ac:spMk id="3" creationId="{31716616-77FD-8A63-3297-5288E807FE3C}"/>
          </ac:spMkLst>
        </pc:spChg>
      </pc:sldChg>
      <pc:sldMasterChg chg="add del addSldLayout delSldLayout">
        <pc:chgData name="CHANDANA MN" userId="S::mchandanabtech20@ced.alliance.edu.in::d70552fc-75e6-44d9-a196-8a309e47e583" providerId="AD" clId="Web-{AC5E9BC5-D787-44FE-9EE4-14B4315EA26F}" dt="2022-03-20T05:05:36.431" v="2"/>
        <pc:sldMasterMkLst>
          <pc:docMk/>
          <pc:sldMasterMk cId="0" sldId="2147483648"/>
        </pc:sldMasterMkLst>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49"/>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0"/>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1"/>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2"/>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3"/>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4"/>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5"/>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6"/>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7"/>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8"/>
          </pc:sldLayoutMkLst>
        </pc:sldLayoutChg>
        <pc:sldLayoutChg chg="add del">
          <pc:chgData name="CHANDANA MN" userId="S::mchandanabtech20@ced.alliance.edu.in::d70552fc-75e6-44d9-a196-8a309e47e583" providerId="AD" clId="Web-{AC5E9BC5-D787-44FE-9EE4-14B4315EA26F}" dt="2022-03-20T05:05:36.431" v="2"/>
          <pc:sldLayoutMkLst>
            <pc:docMk/>
            <pc:sldMasterMk cId="0" sldId="2147483648"/>
            <pc:sldLayoutMk cId="0" sldId="2147483659"/>
          </pc:sldLayoutMkLst>
        </pc:sldLayoutChg>
      </pc:sldMasterChg>
      <pc:sldMasterChg chg="add del addSldLayout delSldLayout">
        <pc:chgData name="CHANDANA MN" userId="S::mchandanabtech20@ced.alliance.edu.in::d70552fc-75e6-44d9-a196-8a309e47e583" providerId="AD" clId="Web-{AC5E9BC5-D787-44FE-9EE4-14B4315EA26F}" dt="2022-03-20T05:07:13.681" v="8"/>
        <pc:sldMasterMkLst>
          <pc:docMk/>
          <pc:sldMasterMk cId="2769323389" sldId="2147483686"/>
        </pc:sldMasterMkLst>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2685618900" sldId="2147483675"/>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4087509979" sldId="2147483676"/>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441705291" sldId="2147483677"/>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3670755323" sldId="2147483678"/>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1025018995" sldId="2147483679"/>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465477136" sldId="2147483680"/>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773423602" sldId="2147483681"/>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3576705620" sldId="2147483682"/>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699712751" sldId="2147483683"/>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1075990505" sldId="2147483684"/>
          </pc:sldLayoutMkLst>
        </pc:sldLayoutChg>
        <pc:sldLayoutChg chg="add del">
          <pc:chgData name="CHANDANA MN" userId="S::mchandanabtech20@ced.alliance.edu.in::d70552fc-75e6-44d9-a196-8a309e47e583" providerId="AD" clId="Web-{AC5E9BC5-D787-44FE-9EE4-14B4315EA26F}" dt="2022-03-20T05:07:13.681" v="8"/>
          <pc:sldLayoutMkLst>
            <pc:docMk/>
            <pc:sldMasterMk cId="2769323389" sldId="2147483686"/>
            <pc:sldLayoutMk cId="384930573" sldId="2147483685"/>
          </pc:sldLayoutMkLst>
        </pc:sldLayoutChg>
      </pc:sldMasterChg>
      <pc:sldMasterChg chg="add del addSldLayout delSldLayout">
        <pc:chgData name="CHANDANA MN" userId="S::mchandanabtech20@ced.alliance.edu.in::d70552fc-75e6-44d9-a196-8a309e47e583" providerId="AD" clId="Web-{AC5E9BC5-D787-44FE-9EE4-14B4315EA26F}" dt="2022-03-20T05:05:36.368" v="1"/>
        <pc:sldMasterMkLst>
          <pc:docMk/>
          <pc:sldMasterMk cId="2601805278" sldId="2147483699"/>
        </pc:sldMasterMkLst>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3192963677" sldId="2147483688"/>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257296467" sldId="2147483689"/>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507263628" sldId="2147483690"/>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779168244" sldId="2147483691"/>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2072838447" sldId="2147483692"/>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3881440725" sldId="2147483693"/>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69192998" sldId="2147483694"/>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59471393" sldId="2147483695"/>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3166323412" sldId="2147483696"/>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2546589832" sldId="2147483697"/>
          </pc:sldLayoutMkLst>
        </pc:sldLayoutChg>
        <pc:sldLayoutChg chg="add del">
          <pc:chgData name="CHANDANA MN" userId="S::mchandanabtech20@ced.alliance.edu.in::d70552fc-75e6-44d9-a196-8a309e47e583" providerId="AD" clId="Web-{AC5E9BC5-D787-44FE-9EE4-14B4315EA26F}" dt="2022-03-20T05:05:36.368" v="1"/>
          <pc:sldLayoutMkLst>
            <pc:docMk/>
            <pc:sldMasterMk cId="2601805278" sldId="2147483699"/>
            <pc:sldLayoutMk cId="4029103073" sldId="2147483698"/>
          </pc:sldLayoutMkLst>
        </pc:sldLayoutChg>
      </pc:sldMasterChg>
      <pc:sldMasterChg chg="add del addSldLayout delSldLayout">
        <pc:chgData name="CHANDANA MN" userId="S::mchandanabtech20@ced.alliance.edu.in::d70552fc-75e6-44d9-a196-8a309e47e583" providerId="AD" clId="Web-{AC5E9BC5-D787-44FE-9EE4-14B4315EA26F}" dt="2022-03-20T05:07:13.635" v="7"/>
        <pc:sldMasterMkLst>
          <pc:docMk/>
          <pc:sldMasterMk cId="2325419636" sldId="2147483710"/>
        </pc:sldMasterMkLst>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2979832396" sldId="2147483699"/>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1558893996" sldId="2147483700"/>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2464184922" sldId="2147483701"/>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955593461" sldId="2147483702"/>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688396700" sldId="2147483703"/>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1739371926" sldId="2147483704"/>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2954989465" sldId="2147483705"/>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2220712105" sldId="2147483706"/>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2813612928" sldId="2147483707"/>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1173484855" sldId="2147483708"/>
          </pc:sldLayoutMkLst>
        </pc:sldLayoutChg>
        <pc:sldLayoutChg chg="add del">
          <pc:chgData name="CHANDANA MN" userId="S::mchandanabtech20@ced.alliance.edu.in::d70552fc-75e6-44d9-a196-8a309e47e583" providerId="AD" clId="Web-{AC5E9BC5-D787-44FE-9EE4-14B4315EA26F}" dt="2022-03-20T05:07:13.635" v="7"/>
          <pc:sldLayoutMkLst>
            <pc:docMk/>
            <pc:sldMasterMk cId="2325419636" sldId="2147483710"/>
            <pc:sldLayoutMk cId="2623275407" sldId="2147483709"/>
          </pc:sldLayoutMkLst>
        </pc:sldLayoutChg>
      </pc:sldMasterChg>
      <pc:sldMasterChg chg="add addSldLayout">
        <pc:chgData name="CHANDANA MN" userId="S::mchandanabtech20@ced.alliance.edu.in::d70552fc-75e6-44d9-a196-8a309e47e583" providerId="AD" clId="Web-{AC5E9BC5-D787-44FE-9EE4-14B4315EA26F}" dt="2022-03-20T05:07:13.681" v="8"/>
        <pc:sldMasterMkLst>
          <pc:docMk/>
          <pc:sldMasterMk cId="2680098258" sldId="2147483762"/>
        </pc:sldMasterMkLst>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2500528880" sldId="2147483751"/>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4130495719" sldId="2147483752"/>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2908837559" sldId="2147483753"/>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2846702608" sldId="2147483754"/>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1290400594" sldId="2147483755"/>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294220366" sldId="2147483756"/>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4071936818" sldId="2147483757"/>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1161112301" sldId="2147483758"/>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811254289" sldId="2147483759"/>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428009227" sldId="2147483760"/>
          </pc:sldLayoutMkLst>
        </pc:sldLayoutChg>
        <pc:sldLayoutChg chg="add">
          <pc:chgData name="CHANDANA MN" userId="S::mchandanabtech20@ced.alliance.edu.in::d70552fc-75e6-44d9-a196-8a309e47e583" providerId="AD" clId="Web-{AC5E9BC5-D787-44FE-9EE4-14B4315EA26F}" dt="2022-03-20T05:07:13.681" v="8"/>
          <pc:sldLayoutMkLst>
            <pc:docMk/>
            <pc:sldMasterMk cId="2680098258" sldId="2147483762"/>
            <pc:sldLayoutMk cId="256702595" sldId="2147483761"/>
          </pc:sldLayoutMkLst>
        </pc:sldLayoutChg>
      </pc:sldMasterChg>
    </pc:docChg>
  </pc:docChgLst>
  <pc:docChgLst>
    <pc:chgData name="CHANDANA MN" userId="S::mchandanabtech20@ced.alliance.edu.in::d70552fc-75e6-44d9-a196-8a309e47e583" providerId="AD" clId="Web-{ED6102BE-9D37-E877-68AD-EEF1297F05D6}"/>
    <pc:docChg chg="modSld">
      <pc:chgData name="CHANDANA MN" userId="S::mchandanabtech20@ced.alliance.edu.in::d70552fc-75e6-44d9-a196-8a309e47e583" providerId="AD" clId="Web-{ED6102BE-9D37-E877-68AD-EEF1297F05D6}" dt="2022-04-07T15:28:02.540" v="21"/>
      <pc:docMkLst>
        <pc:docMk/>
      </pc:docMkLst>
      <pc:sldChg chg="modSp">
        <pc:chgData name="CHANDANA MN" userId="S::mchandanabtech20@ced.alliance.edu.in::d70552fc-75e6-44d9-a196-8a309e47e583" providerId="AD" clId="Web-{ED6102BE-9D37-E877-68AD-EEF1297F05D6}" dt="2022-04-07T15:28:02.540" v="21"/>
        <pc:sldMkLst>
          <pc:docMk/>
          <pc:sldMk cId="2048037931" sldId="266"/>
        </pc:sldMkLst>
        <pc:spChg chg="mod">
          <ac:chgData name="CHANDANA MN" userId="S::mchandanabtech20@ced.alliance.edu.in::d70552fc-75e6-44d9-a196-8a309e47e583" providerId="AD" clId="Web-{ED6102BE-9D37-E877-68AD-EEF1297F05D6}" dt="2022-04-07T15:25:29.491" v="19" actId="20577"/>
          <ac:spMkLst>
            <pc:docMk/>
            <pc:sldMk cId="2048037931" sldId="266"/>
            <ac:spMk id="2" creationId="{A3BD9580-6624-5887-6499-4921478F98C0}"/>
          </ac:spMkLst>
        </pc:spChg>
        <pc:picChg chg="mod">
          <ac:chgData name="CHANDANA MN" userId="S::mchandanabtech20@ced.alliance.edu.in::d70552fc-75e6-44d9-a196-8a309e47e583" providerId="AD" clId="Web-{ED6102BE-9D37-E877-68AD-EEF1297F05D6}" dt="2022-04-07T15:28:02.540" v="21"/>
          <ac:picMkLst>
            <pc:docMk/>
            <pc:sldMk cId="2048037931" sldId="266"/>
            <ac:picMk id="6" creationId="{BE267A5A-0ECD-EBF5-2825-3EAC060144F4}"/>
          </ac:picMkLst>
        </pc:picChg>
      </pc:sldChg>
    </pc:docChg>
  </pc:docChgLst>
  <pc:docChgLst>
    <pc:chgData name="CHANDANA MN" userId="S::mchandanabtech20@ced.alliance.edu.in::d70552fc-75e6-44d9-a196-8a309e47e583" providerId="AD" clId="Web-{98B0EE21-BF52-4BA4-2F10-BF0FB5A52498}"/>
    <pc:docChg chg="modSld">
      <pc:chgData name="CHANDANA MN" userId="S::mchandanabtech20@ced.alliance.edu.in::d70552fc-75e6-44d9-a196-8a309e47e583" providerId="AD" clId="Web-{98B0EE21-BF52-4BA4-2F10-BF0FB5A52498}" dt="2022-03-20T15:23:34.768" v="1"/>
      <pc:docMkLst>
        <pc:docMk/>
      </pc:docMkLst>
      <pc:sldChg chg="addSp delSp">
        <pc:chgData name="CHANDANA MN" userId="S::mchandanabtech20@ced.alliance.edu.in::d70552fc-75e6-44d9-a196-8a309e47e583" providerId="AD" clId="Web-{98B0EE21-BF52-4BA4-2F10-BF0FB5A52498}" dt="2022-03-20T15:23:34.768" v="1"/>
        <pc:sldMkLst>
          <pc:docMk/>
          <pc:sldMk cId="128632686" sldId="256"/>
        </pc:sldMkLst>
        <pc:spChg chg="add del">
          <ac:chgData name="CHANDANA MN" userId="S::mchandanabtech20@ced.alliance.edu.in::d70552fc-75e6-44d9-a196-8a309e47e583" providerId="AD" clId="Web-{98B0EE21-BF52-4BA4-2F10-BF0FB5A52498}" dt="2022-03-20T15:23:34.768" v="1"/>
          <ac:spMkLst>
            <pc:docMk/>
            <pc:sldMk cId="128632686" sldId="256"/>
            <ac:spMk id="4" creationId="{BA516AC1-2ABB-BFDB-53FA-494AE147CE96}"/>
          </ac:spMkLst>
        </pc:spChg>
      </pc:sldChg>
    </pc:docChg>
  </pc:docChgLst>
  <pc:docChgLst>
    <pc:chgData name="CHANDANA MN" userId="S::mchandanabtech20@ced.alliance.edu.in::d70552fc-75e6-44d9-a196-8a309e47e583" providerId="AD" clId="Web-{2933C2D8-28B8-5351-611E-ED9C9DD8D40A}"/>
    <pc:docChg chg="modSld">
      <pc:chgData name="CHANDANA MN" userId="S::mchandanabtech20@ced.alliance.edu.in::d70552fc-75e6-44d9-a196-8a309e47e583" providerId="AD" clId="Web-{2933C2D8-28B8-5351-611E-ED9C9DD8D40A}" dt="2022-05-30T15:34:41.773" v="12" actId="20577"/>
      <pc:docMkLst>
        <pc:docMk/>
      </pc:docMkLst>
      <pc:sldChg chg="modSp">
        <pc:chgData name="CHANDANA MN" userId="S::mchandanabtech20@ced.alliance.edu.in::d70552fc-75e6-44d9-a196-8a309e47e583" providerId="AD" clId="Web-{2933C2D8-28B8-5351-611E-ED9C9DD8D40A}" dt="2022-05-30T15:33:52.242" v="10" actId="20577"/>
        <pc:sldMkLst>
          <pc:docMk/>
          <pc:sldMk cId="1235725463" sldId="274"/>
        </pc:sldMkLst>
        <pc:spChg chg="mod">
          <ac:chgData name="CHANDANA MN" userId="S::mchandanabtech20@ced.alliance.edu.in::d70552fc-75e6-44d9-a196-8a309e47e583" providerId="AD" clId="Web-{2933C2D8-28B8-5351-611E-ED9C9DD8D40A}" dt="2022-05-30T15:33:52.242" v="10" actId="20577"/>
          <ac:spMkLst>
            <pc:docMk/>
            <pc:sldMk cId="1235725463" sldId="274"/>
            <ac:spMk id="3" creationId="{98CB6397-4762-26B2-B321-102FE0A35FBC}"/>
          </ac:spMkLst>
        </pc:spChg>
      </pc:sldChg>
      <pc:sldChg chg="modSp">
        <pc:chgData name="CHANDANA MN" userId="S::mchandanabtech20@ced.alliance.edu.in::d70552fc-75e6-44d9-a196-8a309e47e583" providerId="AD" clId="Web-{2933C2D8-28B8-5351-611E-ED9C9DD8D40A}" dt="2022-05-30T15:34:41.773" v="12" actId="20577"/>
        <pc:sldMkLst>
          <pc:docMk/>
          <pc:sldMk cId="3020913153" sldId="276"/>
        </pc:sldMkLst>
        <pc:spChg chg="mod">
          <ac:chgData name="CHANDANA MN" userId="S::mchandanabtech20@ced.alliance.edu.in::d70552fc-75e6-44d9-a196-8a309e47e583" providerId="AD" clId="Web-{2933C2D8-28B8-5351-611E-ED9C9DD8D40A}" dt="2022-05-30T15:34:41.773" v="12" actId="20577"/>
          <ac:spMkLst>
            <pc:docMk/>
            <pc:sldMk cId="3020913153" sldId="276"/>
            <ac:spMk id="3" creationId="{540B683A-6786-EF53-4492-FBEFBA9CAD1A}"/>
          </ac:spMkLst>
        </pc:spChg>
      </pc:sldChg>
    </pc:docChg>
  </pc:docChgLst>
  <pc:docChgLst>
    <pc:chgData name="CHANDANA MN" userId="S::mchandanabtech20@ced.alliance.edu.in::d70552fc-75e6-44d9-a196-8a309e47e583" providerId="AD" clId="Web-{89598B2D-04F3-D977-0E6E-18472BD7B93D}"/>
    <pc:docChg chg="addSld modSld">
      <pc:chgData name="CHANDANA MN" userId="S::mchandanabtech20@ced.alliance.edu.in::d70552fc-75e6-44d9-a196-8a309e47e583" providerId="AD" clId="Web-{89598B2D-04F3-D977-0E6E-18472BD7B93D}" dt="2022-03-21T15:50:39.860" v="475"/>
      <pc:docMkLst>
        <pc:docMk/>
      </pc:docMkLst>
      <pc:sldChg chg="modSp">
        <pc:chgData name="CHANDANA MN" userId="S::mchandanabtech20@ced.alliance.edu.in::d70552fc-75e6-44d9-a196-8a309e47e583" providerId="AD" clId="Web-{89598B2D-04F3-D977-0E6E-18472BD7B93D}" dt="2022-03-21T15:33:28.822" v="462" actId="1076"/>
        <pc:sldMkLst>
          <pc:docMk/>
          <pc:sldMk cId="128632686" sldId="256"/>
        </pc:sldMkLst>
        <pc:spChg chg="mod">
          <ac:chgData name="CHANDANA MN" userId="S::mchandanabtech20@ced.alliance.edu.in::d70552fc-75e6-44d9-a196-8a309e47e583" providerId="AD" clId="Web-{89598B2D-04F3-D977-0E6E-18472BD7B93D}" dt="2022-03-21T15:33:28.822" v="462" actId="1076"/>
          <ac:spMkLst>
            <pc:docMk/>
            <pc:sldMk cId="128632686" sldId="256"/>
            <ac:spMk id="3" creationId="{00000000-0000-0000-0000-000000000000}"/>
          </ac:spMkLst>
        </pc:spChg>
      </pc:sldChg>
      <pc:sldChg chg="modSp addAnim delAnim">
        <pc:chgData name="CHANDANA MN" userId="S::mchandanabtech20@ced.alliance.edu.in::d70552fc-75e6-44d9-a196-8a309e47e583" providerId="AD" clId="Web-{89598B2D-04F3-D977-0E6E-18472BD7B93D}" dt="2022-03-21T15:48:54.250" v="465" actId="20577"/>
        <pc:sldMkLst>
          <pc:docMk/>
          <pc:sldMk cId="339983439" sldId="257"/>
        </pc:sldMkLst>
        <pc:spChg chg="mod">
          <ac:chgData name="CHANDANA MN" userId="S::mchandanabtech20@ced.alliance.edu.in::d70552fc-75e6-44d9-a196-8a309e47e583" providerId="AD" clId="Web-{89598B2D-04F3-D977-0E6E-18472BD7B93D}" dt="2022-03-21T15:48:54.250" v="465" actId="20577"/>
          <ac:spMkLst>
            <pc:docMk/>
            <pc:sldMk cId="339983439" sldId="257"/>
            <ac:spMk id="2" creationId="{F882088B-D3DD-2202-A17A-C3E0CAFA42B5}"/>
          </ac:spMkLst>
        </pc:spChg>
      </pc:sldChg>
      <pc:sldChg chg="modSp">
        <pc:chgData name="CHANDANA MN" userId="S::mchandanabtech20@ced.alliance.edu.in::d70552fc-75e6-44d9-a196-8a309e47e583" providerId="AD" clId="Web-{89598B2D-04F3-D977-0E6E-18472BD7B93D}" dt="2022-03-21T15:05:03.863" v="380" actId="20577"/>
        <pc:sldMkLst>
          <pc:docMk/>
          <pc:sldMk cId="1749871340" sldId="259"/>
        </pc:sldMkLst>
        <pc:graphicFrameChg chg="modGraphic">
          <ac:chgData name="CHANDANA MN" userId="S::mchandanabtech20@ced.alliance.edu.in::d70552fc-75e6-44d9-a196-8a309e47e583" providerId="AD" clId="Web-{89598B2D-04F3-D977-0E6E-18472BD7B93D}" dt="2022-03-21T15:05:03.863" v="380" actId="20577"/>
          <ac:graphicFrameMkLst>
            <pc:docMk/>
            <pc:sldMk cId="1749871340" sldId="259"/>
            <ac:graphicFrameMk id="5" creationId="{3B6DDFC6-A355-4382-6356-66EC115F8593}"/>
          </ac:graphicFrameMkLst>
        </pc:graphicFrameChg>
      </pc:sldChg>
      <pc:sldChg chg="addSp delSp modSp mod setBg">
        <pc:chgData name="CHANDANA MN" userId="S::mchandanabtech20@ced.alliance.edu.in::d70552fc-75e6-44d9-a196-8a309e47e583" providerId="AD" clId="Web-{89598B2D-04F3-D977-0E6E-18472BD7B93D}" dt="2022-03-21T14:32:32.666" v="105" actId="1076"/>
        <pc:sldMkLst>
          <pc:docMk/>
          <pc:sldMk cId="2659279122" sldId="260"/>
        </pc:sldMkLst>
        <pc:spChg chg="mod">
          <ac:chgData name="CHANDANA MN" userId="S::mchandanabtech20@ced.alliance.edu.in::d70552fc-75e6-44d9-a196-8a309e47e583" providerId="AD" clId="Web-{89598B2D-04F3-D977-0E6E-18472BD7B93D}" dt="2022-03-21T14:32:29.541" v="104" actId="1076"/>
          <ac:spMkLst>
            <pc:docMk/>
            <pc:sldMk cId="2659279122" sldId="260"/>
            <ac:spMk id="2" creationId="{85F86451-FF21-F28B-751A-BBA7049B8F7F}"/>
          </ac:spMkLst>
        </pc:spChg>
        <pc:spChg chg="mod">
          <ac:chgData name="CHANDANA MN" userId="S::mchandanabtech20@ced.alliance.edu.in::d70552fc-75e6-44d9-a196-8a309e47e583" providerId="AD" clId="Web-{89598B2D-04F3-D977-0E6E-18472BD7B93D}" dt="2022-03-21T14:32:32.666" v="105" actId="1076"/>
          <ac:spMkLst>
            <pc:docMk/>
            <pc:sldMk cId="2659279122" sldId="260"/>
            <ac:spMk id="3" creationId="{31716616-77FD-8A63-3297-5288E807FE3C}"/>
          </ac:spMkLst>
        </pc:spChg>
        <pc:spChg chg="add del mod">
          <ac:chgData name="CHANDANA MN" userId="S::mchandanabtech20@ced.alliance.edu.in::d70552fc-75e6-44d9-a196-8a309e47e583" providerId="AD" clId="Web-{89598B2D-04F3-D977-0E6E-18472BD7B93D}" dt="2022-03-21T14:30:24.821" v="82"/>
          <ac:spMkLst>
            <pc:docMk/>
            <pc:sldMk cId="2659279122" sldId="260"/>
            <ac:spMk id="5" creationId="{D1EDBF2F-65B4-313C-5A60-95024F637CBE}"/>
          </ac:spMkLst>
        </pc:spChg>
        <pc:spChg chg="add del mod">
          <ac:chgData name="CHANDANA MN" userId="S::mchandanabtech20@ced.alliance.edu.in::d70552fc-75e6-44d9-a196-8a309e47e583" providerId="AD" clId="Web-{89598B2D-04F3-D977-0E6E-18472BD7B93D}" dt="2022-03-21T14:30:55.915" v="89"/>
          <ac:spMkLst>
            <pc:docMk/>
            <pc:sldMk cId="2659279122" sldId="260"/>
            <ac:spMk id="8" creationId="{2C232054-B97D-4C7A-E4A8-23D9177B14AE}"/>
          </ac:spMkLst>
        </pc:spChg>
        <pc:spChg chg="add">
          <ac:chgData name="CHANDANA MN" userId="S::mchandanabtech20@ced.alliance.edu.in::d70552fc-75e6-44d9-a196-8a309e47e583" providerId="AD" clId="Web-{89598B2D-04F3-D977-0E6E-18472BD7B93D}" dt="2022-03-21T14:31:05.525" v="90"/>
          <ac:spMkLst>
            <pc:docMk/>
            <pc:sldMk cId="2659279122" sldId="260"/>
            <ac:spMk id="12" creationId="{158E38A4-F699-490C-8D1F-E8AD332D9B45}"/>
          </ac:spMkLst>
        </pc:spChg>
        <pc:spChg chg="add">
          <ac:chgData name="CHANDANA MN" userId="S::mchandanabtech20@ced.alliance.edu.in::d70552fc-75e6-44d9-a196-8a309e47e583" providerId="AD" clId="Web-{89598B2D-04F3-D977-0E6E-18472BD7B93D}" dt="2022-03-21T14:31:05.525" v="90"/>
          <ac:spMkLst>
            <pc:docMk/>
            <pc:sldMk cId="2659279122" sldId="260"/>
            <ac:spMk id="14" creationId="{939C6AAB-48AC-41A3-95C2-6BF83715DF62}"/>
          </ac:spMkLst>
        </pc:spChg>
        <pc:spChg chg="add">
          <ac:chgData name="CHANDANA MN" userId="S::mchandanabtech20@ced.alliance.edu.in::d70552fc-75e6-44d9-a196-8a309e47e583" providerId="AD" clId="Web-{89598B2D-04F3-D977-0E6E-18472BD7B93D}" dt="2022-03-21T14:31:05.525" v="90"/>
          <ac:spMkLst>
            <pc:docMk/>
            <pc:sldMk cId="2659279122" sldId="260"/>
            <ac:spMk id="16" creationId="{F6EE861B-7D2F-4B7C-A6E3-5937E81B8025}"/>
          </ac:spMkLst>
        </pc:spChg>
        <pc:grpChg chg="add">
          <ac:chgData name="CHANDANA MN" userId="S::mchandanabtech20@ced.alliance.edu.in::d70552fc-75e6-44d9-a196-8a309e47e583" providerId="AD" clId="Web-{89598B2D-04F3-D977-0E6E-18472BD7B93D}" dt="2022-03-21T14:31:05.525" v="90"/>
          <ac:grpSpMkLst>
            <pc:docMk/>
            <pc:sldMk cId="2659279122" sldId="260"/>
            <ac:grpSpMk id="18" creationId="{53745597-CF0F-4C14-83C4-612B382A9091}"/>
          </ac:grpSpMkLst>
        </pc:grpChg>
        <pc:picChg chg="add mod">
          <ac:chgData name="CHANDANA MN" userId="S::mchandanabtech20@ced.alliance.edu.in::d70552fc-75e6-44d9-a196-8a309e47e583" providerId="AD" clId="Web-{89598B2D-04F3-D977-0E6E-18472BD7B93D}" dt="2022-03-21T14:31:05.525" v="90"/>
          <ac:picMkLst>
            <pc:docMk/>
            <pc:sldMk cId="2659279122" sldId="260"/>
            <ac:picMk id="4" creationId="{1931330D-D875-7D3B-87C5-600EADD3D97A}"/>
          </ac:picMkLst>
        </pc:picChg>
        <pc:picChg chg="add mod">
          <ac:chgData name="CHANDANA MN" userId="S::mchandanabtech20@ced.alliance.edu.in::d70552fc-75e6-44d9-a196-8a309e47e583" providerId="AD" clId="Web-{89598B2D-04F3-D977-0E6E-18472BD7B93D}" dt="2022-03-21T14:31:05.525" v="90"/>
          <ac:picMkLst>
            <pc:docMk/>
            <pc:sldMk cId="2659279122" sldId="260"/>
            <ac:picMk id="7" creationId="{D3A345C0-C0FA-4326-7CAD-380F2EE12A08}"/>
          </ac:picMkLst>
        </pc:picChg>
      </pc:sldChg>
      <pc:sldChg chg="addSp delSp modSp new mod setBg">
        <pc:chgData name="CHANDANA MN" userId="S::mchandanabtech20@ced.alliance.edu.in::d70552fc-75e6-44d9-a196-8a309e47e583" providerId="AD" clId="Web-{89598B2D-04F3-D977-0E6E-18472BD7B93D}" dt="2022-03-21T14:37:17.701" v="131" actId="20577"/>
        <pc:sldMkLst>
          <pc:docMk/>
          <pc:sldMk cId="1630954205" sldId="261"/>
        </pc:sldMkLst>
        <pc:spChg chg="del">
          <ac:chgData name="CHANDANA MN" userId="S::mchandanabtech20@ced.alliance.edu.in::d70552fc-75e6-44d9-a196-8a309e47e583" providerId="AD" clId="Web-{89598B2D-04F3-D977-0E6E-18472BD7B93D}" dt="2022-03-21T14:28:44.117" v="72"/>
          <ac:spMkLst>
            <pc:docMk/>
            <pc:sldMk cId="1630954205" sldId="261"/>
            <ac:spMk id="2" creationId="{1F2C9B41-1F42-3B6A-0582-9C27D69E3B23}"/>
          </ac:spMkLst>
        </pc:spChg>
        <pc:spChg chg="mod">
          <ac:chgData name="CHANDANA MN" userId="S::mchandanabtech20@ced.alliance.edu.in::d70552fc-75e6-44d9-a196-8a309e47e583" providerId="AD" clId="Web-{89598B2D-04F3-D977-0E6E-18472BD7B93D}" dt="2022-03-21T14:37:17.701" v="131" actId="20577"/>
          <ac:spMkLst>
            <pc:docMk/>
            <pc:sldMk cId="1630954205" sldId="261"/>
            <ac:spMk id="3" creationId="{34009D2D-D289-BBD4-1D48-676EB0FCC4D1}"/>
          </ac:spMkLst>
        </pc:spChg>
        <pc:spChg chg="add del mod">
          <ac:chgData name="CHANDANA MN" userId="S::mchandanabtech20@ced.alliance.edu.in::d70552fc-75e6-44d9-a196-8a309e47e583" providerId="AD" clId="Web-{89598B2D-04F3-D977-0E6E-18472BD7B93D}" dt="2022-03-21T14:34:03.808" v="113"/>
          <ac:spMkLst>
            <pc:docMk/>
            <pc:sldMk cId="1630954205" sldId="261"/>
            <ac:spMk id="5" creationId="{8E033528-7269-10AE-F048-E3A6C8CCF89F}"/>
          </ac:spMkLst>
        </pc:spChg>
        <pc:spChg chg="add del">
          <ac:chgData name="CHANDANA MN" userId="S::mchandanabtech20@ced.alliance.edu.in::d70552fc-75e6-44d9-a196-8a309e47e583" providerId="AD" clId="Web-{89598B2D-04F3-D977-0E6E-18472BD7B93D}" dt="2022-03-21T14:33:56.230" v="112"/>
          <ac:spMkLst>
            <pc:docMk/>
            <pc:sldMk cId="1630954205" sldId="261"/>
            <ac:spMk id="8" creationId="{7B22176A-41DB-4D9A-9B6F-F2296F1ED173}"/>
          </ac:spMkLst>
        </pc:spChg>
        <pc:spChg chg="add del mod">
          <ac:chgData name="CHANDANA MN" userId="S::mchandanabtech20@ced.alliance.edu.in::d70552fc-75e6-44d9-a196-8a309e47e583" providerId="AD" clId="Web-{89598B2D-04F3-D977-0E6E-18472BD7B93D}" dt="2022-03-21T14:34:55.762" v="118"/>
          <ac:spMkLst>
            <pc:docMk/>
            <pc:sldMk cId="1630954205" sldId="261"/>
            <ac:spMk id="9" creationId="{806C30B7-F72A-BF7F-C31F-729D68867C9C}"/>
          </ac:spMkLst>
        </pc:spChg>
        <pc:spChg chg="add del">
          <ac:chgData name="CHANDANA MN" userId="S::mchandanabtech20@ced.alliance.edu.in::d70552fc-75e6-44d9-a196-8a309e47e583" providerId="AD" clId="Web-{89598B2D-04F3-D977-0E6E-18472BD7B93D}" dt="2022-03-21T14:33:56.230" v="112"/>
          <ac:spMkLst>
            <pc:docMk/>
            <pc:sldMk cId="1630954205" sldId="261"/>
            <ac:spMk id="10" creationId="{774A8DF5-445E-49C5-B10A-8DF5FEFBCC46}"/>
          </ac:spMkLst>
        </pc:spChg>
        <pc:spChg chg="add del">
          <ac:chgData name="CHANDANA MN" userId="S::mchandanabtech20@ced.alliance.edu.in::d70552fc-75e6-44d9-a196-8a309e47e583" providerId="AD" clId="Web-{89598B2D-04F3-D977-0E6E-18472BD7B93D}" dt="2022-03-21T14:33:56.230" v="112"/>
          <ac:spMkLst>
            <pc:docMk/>
            <pc:sldMk cId="1630954205" sldId="261"/>
            <ac:spMk id="12" creationId="{9A4E38D9-EFB8-40B5-B42B-514FBF180360}"/>
          </ac:spMkLst>
        </pc:spChg>
        <pc:spChg chg="add del">
          <ac:chgData name="CHANDANA MN" userId="S::mchandanabtech20@ced.alliance.edu.in::d70552fc-75e6-44d9-a196-8a309e47e583" providerId="AD" clId="Web-{89598B2D-04F3-D977-0E6E-18472BD7B93D}" dt="2022-03-21T14:36:04.122" v="122"/>
          <ac:spMkLst>
            <pc:docMk/>
            <pc:sldMk cId="1630954205" sldId="261"/>
            <ac:spMk id="22" creationId="{7B22176A-41DB-4D9A-9B6F-F2296F1ED173}"/>
          </ac:spMkLst>
        </pc:spChg>
        <pc:spChg chg="add del">
          <ac:chgData name="CHANDANA MN" userId="S::mchandanabtech20@ced.alliance.edu.in::d70552fc-75e6-44d9-a196-8a309e47e583" providerId="AD" clId="Web-{89598B2D-04F3-D977-0E6E-18472BD7B93D}" dt="2022-03-21T14:36:04.122" v="122"/>
          <ac:spMkLst>
            <pc:docMk/>
            <pc:sldMk cId="1630954205" sldId="261"/>
            <ac:spMk id="24" creationId="{774A8DF5-445E-49C5-B10A-8DF5FEFBCC46}"/>
          </ac:spMkLst>
        </pc:spChg>
        <pc:spChg chg="add del">
          <ac:chgData name="CHANDANA MN" userId="S::mchandanabtech20@ced.alliance.edu.in::d70552fc-75e6-44d9-a196-8a309e47e583" providerId="AD" clId="Web-{89598B2D-04F3-D977-0E6E-18472BD7B93D}" dt="2022-03-21T14:36:04.122" v="122"/>
          <ac:spMkLst>
            <pc:docMk/>
            <pc:sldMk cId="1630954205" sldId="261"/>
            <ac:spMk id="26" creationId="{9A4E38D9-EFB8-40B5-B42B-514FBF180360}"/>
          </ac:spMkLst>
        </pc:spChg>
        <pc:spChg chg="add del">
          <ac:chgData name="CHANDANA MN" userId="S::mchandanabtech20@ced.alliance.edu.in::d70552fc-75e6-44d9-a196-8a309e47e583" providerId="AD" clId="Web-{89598B2D-04F3-D977-0E6E-18472BD7B93D}" dt="2022-03-21T14:36:55.967" v="128"/>
          <ac:spMkLst>
            <pc:docMk/>
            <pc:sldMk cId="1630954205" sldId="261"/>
            <ac:spMk id="36" creationId="{7B22176A-41DB-4D9A-9B6F-F2296F1ED173}"/>
          </ac:spMkLst>
        </pc:spChg>
        <pc:spChg chg="add del">
          <ac:chgData name="CHANDANA MN" userId="S::mchandanabtech20@ced.alliance.edu.in::d70552fc-75e6-44d9-a196-8a309e47e583" providerId="AD" clId="Web-{89598B2D-04F3-D977-0E6E-18472BD7B93D}" dt="2022-03-21T14:36:55.967" v="128"/>
          <ac:spMkLst>
            <pc:docMk/>
            <pc:sldMk cId="1630954205" sldId="261"/>
            <ac:spMk id="38" creationId="{774A8DF5-445E-49C5-B10A-8DF5FEFBCC46}"/>
          </ac:spMkLst>
        </pc:spChg>
        <pc:spChg chg="add del">
          <ac:chgData name="CHANDANA MN" userId="S::mchandanabtech20@ced.alliance.edu.in::d70552fc-75e6-44d9-a196-8a309e47e583" providerId="AD" clId="Web-{89598B2D-04F3-D977-0E6E-18472BD7B93D}" dt="2022-03-21T14:36:55.967" v="128"/>
          <ac:spMkLst>
            <pc:docMk/>
            <pc:sldMk cId="1630954205" sldId="261"/>
            <ac:spMk id="40" creationId="{9A4E38D9-EFB8-40B5-B42B-514FBF180360}"/>
          </ac:spMkLst>
        </pc:spChg>
        <pc:spChg chg="add del">
          <ac:chgData name="CHANDANA MN" userId="S::mchandanabtech20@ced.alliance.edu.in::d70552fc-75e6-44d9-a196-8a309e47e583" providerId="AD" clId="Web-{89598B2D-04F3-D977-0E6E-18472BD7B93D}" dt="2022-03-21T14:36:55.951" v="127"/>
          <ac:spMkLst>
            <pc:docMk/>
            <pc:sldMk cId="1630954205" sldId="261"/>
            <ac:spMk id="50" creationId="{51A01047-632B-4F57-9CDB-AA680D5BBB19}"/>
          </ac:spMkLst>
        </pc:spChg>
        <pc:spChg chg="add del">
          <ac:chgData name="CHANDANA MN" userId="S::mchandanabtech20@ced.alliance.edu.in::d70552fc-75e6-44d9-a196-8a309e47e583" providerId="AD" clId="Web-{89598B2D-04F3-D977-0E6E-18472BD7B93D}" dt="2022-03-21T14:36:55.951" v="127"/>
          <ac:spMkLst>
            <pc:docMk/>
            <pc:sldMk cId="1630954205" sldId="261"/>
            <ac:spMk id="52" creationId="{48EF695B-E7DE-4164-862A-9CD06DFB0EC0}"/>
          </ac:spMkLst>
        </pc:spChg>
        <pc:spChg chg="add">
          <ac:chgData name="CHANDANA MN" userId="S::mchandanabtech20@ced.alliance.edu.in::d70552fc-75e6-44d9-a196-8a309e47e583" providerId="AD" clId="Web-{89598B2D-04F3-D977-0E6E-18472BD7B93D}" dt="2022-03-21T14:36:55.967" v="128"/>
          <ac:spMkLst>
            <pc:docMk/>
            <pc:sldMk cId="1630954205" sldId="261"/>
            <ac:spMk id="60" creationId="{158E38A4-F699-490C-8D1F-E8AD332D9B45}"/>
          </ac:spMkLst>
        </pc:spChg>
        <pc:spChg chg="add">
          <ac:chgData name="CHANDANA MN" userId="S::mchandanabtech20@ced.alliance.edu.in::d70552fc-75e6-44d9-a196-8a309e47e583" providerId="AD" clId="Web-{89598B2D-04F3-D977-0E6E-18472BD7B93D}" dt="2022-03-21T14:36:55.967" v="128"/>
          <ac:spMkLst>
            <pc:docMk/>
            <pc:sldMk cId="1630954205" sldId="261"/>
            <ac:spMk id="61" creationId="{939C6AAB-48AC-41A3-95C2-6BF83715DF62}"/>
          </ac:spMkLst>
        </pc:spChg>
        <pc:spChg chg="add">
          <ac:chgData name="CHANDANA MN" userId="S::mchandanabtech20@ced.alliance.edu.in::d70552fc-75e6-44d9-a196-8a309e47e583" providerId="AD" clId="Web-{89598B2D-04F3-D977-0E6E-18472BD7B93D}" dt="2022-03-21T14:36:55.967" v="128"/>
          <ac:spMkLst>
            <pc:docMk/>
            <pc:sldMk cId="1630954205" sldId="261"/>
            <ac:spMk id="62" creationId="{F6EE861B-7D2F-4B7C-A6E3-5937E81B8025}"/>
          </ac:spMkLst>
        </pc:spChg>
        <pc:grpChg chg="add del">
          <ac:chgData name="CHANDANA MN" userId="S::mchandanabtech20@ced.alliance.edu.in::d70552fc-75e6-44d9-a196-8a309e47e583" providerId="AD" clId="Web-{89598B2D-04F3-D977-0E6E-18472BD7B93D}" dt="2022-03-21T14:33:56.230" v="112"/>
          <ac:grpSpMkLst>
            <pc:docMk/>
            <pc:sldMk cId="1630954205" sldId="261"/>
            <ac:grpSpMk id="14" creationId="{36996A92-4C38-41D1-AD08-0008BD7F8BE2}"/>
          </ac:grpSpMkLst>
        </pc:grpChg>
        <pc:grpChg chg="add del">
          <ac:chgData name="CHANDANA MN" userId="S::mchandanabtech20@ced.alliance.edu.in::d70552fc-75e6-44d9-a196-8a309e47e583" providerId="AD" clId="Web-{89598B2D-04F3-D977-0E6E-18472BD7B93D}" dt="2022-03-21T14:36:04.122" v="122"/>
          <ac:grpSpMkLst>
            <pc:docMk/>
            <pc:sldMk cId="1630954205" sldId="261"/>
            <ac:grpSpMk id="28" creationId="{D87FFE71-34DC-4C53-AE0F-6B141D081D09}"/>
          </ac:grpSpMkLst>
        </pc:grpChg>
        <pc:grpChg chg="add del">
          <ac:chgData name="CHANDANA MN" userId="S::mchandanabtech20@ced.alliance.edu.in::d70552fc-75e6-44d9-a196-8a309e47e583" providerId="AD" clId="Web-{89598B2D-04F3-D977-0E6E-18472BD7B93D}" dt="2022-03-21T14:36:55.967" v="128"/>
          <ac:grpSpMkLst>
            <pc:docMk/>
            <pc:sldMk cId="1630954205" sldId="261"/>
            <ac:grpSpMk id="42" creationId="{D87FFE71-34DC-4C53-AE0F-6B141D081D09}"/>
          </ac:grpSpMkLst>
        </pc:grpChg>
        <pc:grpChg chg="add del">
          <ac:chgData name="CHANDANA MN" userId="S::mchandanabtech20@ced.alliance.edu.in::d70552fc-75e6-44d9-a196-8a309e47e583" providerId="AD" clId="Web-{89598B2D-04F3-D977-0E6E-18472BD7B93D}" dt="2022-03-21T14:36:55.951" v="127"/>
          <ac:grpSpMkLst>
            <pc:docMk/>
            <pc:sldMk cId="1630954205" sldId="261"/>
            <ac:grpSpMk id="54" creationId="{D5ADB088-C125-457F-9C61-DFE21DCEF4A5}"/>
          </ac:grpSpMkLst>
        </pc:grpChg>
        <pc:grpChg chg="add">
          <ac:chgData name="CHANDANA MN" userId="S::mchandanabtech20@ced.alliance.edu.in::d70552fc-75e6-44d9-a196-8a309e47e583" providerId="AD" clId="Web-{89598B2D-04F3-D977-0E6E-18472BD7B93D}" dt="2022-03-21T14:36:55.967" v="128"/>
          <ac:grpSpMkLst>
            <pc:docMk/>
            <pc:sldMk cId="1630954205" sldId="261"/>
            <ac:grpSpMk id="56" creationId="{073091F1-AA5A-47C6-9502-D5870A72D50C}"/>
          </ac:grpSpMkLst>
        </pc:grpChg>
        <pc:picChg chg="add mod ord">
          <ac:chgData name="CHANDANA MN" userId="S::mchandanabtech20@ced.alliance.edu.in::d70552fc-75e6-44d9-a196-8a309e47e583" providerId="AD" clId="Web-{89598B2D-04F3-D977-0E6E-18472BD7B93D}" dt="2022-03-21T14:36:55.967" v="128"/>
          <ac:picMkLst>
            <pc:docMk/>
            <pc:sldMk cId="1630954205" sldId="261"/>
            <ac:picMk id="4" creationId="{3F598E44-FC2D-9DB9-FBF5-53549EEC4E2B}"/>
          </ac:picMkLst>
        </pc:picChg>
        <pc:picChg chg="add del mod">
          <ac:chgData name="CHANDANA MN" userId="S::mchandanabtech20@ced.alliance.edu.in::d70552fc-75e6-44d9-a196-8a309e47e583" providerId="AD" clId="Web-{89598B2D-04F3-D977-0E6E-18472BD7B93D}" dt="2022-03-21T14:34:55.762" v="119"/>
          <ac:picMkLst>
            <pc:docMk/>
            <pc:sldMk cId="1630954205" sldId="261"/>
            <ac:picMk id="7" creationId="{EFC7A606-E16E-39BA-09EF-8A963CADF110}"/>
          </ac:picMkLst>
        </pc:picChg>
        <pc:picChg chg="add mod">
          <ac:chgData name="CHANDANA MN" userId="S::mchandanabtech20@ced.alliance.edu.in::d70552fc-75e6-44d9-a196-8a309e47e583" providerId="AD" clId="Web-{89598B2D-04F3-D977-0E6E-18472BD7B93D}" dt="2022-03-21T14:36:55.967" v="128"/>
          <ac:picMkLst>
            <pc:docMk/>
            <pc:sldMk cId="1630954205" sldId="261"/>
            <ac:picMk id="13" creationId="{49E282D6-251F-A826-7C17-C90A73DBF63F}"/>
          </ac:picMkLst>
        </pc:picChg>
      </pc:sldChg>
      <pc:sldChg chg="addSp delSp modSp new mod setBg">
        <pc:chgData name="CHANDANA MN" userId="S::mchandanabtech20@ced.alliance.edu.in::d70552fc-75e6-44d9-a196-8a309e47e583" providerId="AD" clId="Web-{89598B2D-04F3-D977-0E6E-18472BD7B93D}" dt="2022-03-21T14:48:33.929" v="279" actId="20577"/>
        <pc:sldMkLst>
          <pc:docMk/>
          <pc:sldMk cId="1836441973" sldId="262"/>
        </pc:sldMkLst>
        <pc:spChg chg="mod">
          <ac:chgData name="CHANDANA MN" userId="S::mchandanabtech20@ced.alliance.edu.in::d70552fc-75e6-44d9-a196-8a309e47e583" providerId="AD" clId="Web-{89598B2D-04F3-D977-0E6E-18472BD7B93D}" dt="2022-03-21T14:46:14.099" v="271"/>
          <ac:spMkLst>
            <pc:docMk/>
            <pc:sldMk cId="1836441973" sldId="262"/>
            <ac:spMk id="2" creationId="{3079639C-3F82-3552-0D81-63F229E67744}"/>
          </ac:spMkLst>
        </pc:spChg>
        <pc:spChg chg="del mod">
          <ac:chgData name="CHANDANA MN" userId="S::mchandanabtech20@ced.alliance.edu.in::d70552fc-75e6-44d9-a196-8a309e47e583" providerId="AD" clId="Web-{89598B2D-04F3-D977-0E6E-18472BD7B93D}" dt="2022-03-21T14:45:37.708" v="270"/>
          <ac:spMkLst>
            <pc:docMk/>
            <pc:sldMk cId="1836441973" sldId="262"/>
            <ac:spMk id="3" creationId="{BC51EDF9-CF39-0EC5-7E20-3BBE2037B843}"/>
          </ac:spMkLst>
        </pc:spChg>
        <pc:spChg chg="add del">
          <ac:chgData name="CHANDANA MN" userId="S::mchandanabtech20@ced.alliance.edu.in::d70552fc-75e6-44d9-a196-8a309e47e583" providerId="AD" clId="Web-{89598B2D-04F3-D977-0E6E-18472BD7B93D}" dt="2022-03-21T14:46:14.099" v="271"/>
          <ac:spMkLst>
            <pc:docMk/>
            <pc:sldMk cId="1836441973" sldId="262"/>
            <ac:spMk id="9" creationId="{FAC9656C-AED6-412E-9226-B7F1964005BD}"/>
          </ac:spMkLst>
        </pc:spChg>
        <pc:spChg chg="add del">
          <ac:chgData name="CHANDANA MN" userId="S::mchandanabtech20@ced.alliance.edu.in::d70552fc-75e6-44d9-a196-8a309e47e583" providerId="AD" clId="Web-{89598B2D-04F3-D977-0E6E-18472BD7B93D}" dt="2022-03-21T14:46:14.099" v="271"/>
          <ac:spMkLst>
            <pc:docMk/>
            <pc:sldMk cId="1836441973" sldId="262"/>
            <ac:spMk id="11" creationId="{F5BC820D-D527-47CE-ABB0-DA0BB5B04330}"/>
          </ac:spMkLst>
        </pc:spChg>
        <pc:spChg chg="add del">
          <ac:chgData name="CHANDANA MN" userId="S::mchandanabtech20@ced.alliance.edu.in::d70552fc-75e6-44d9-a196-8a309e47e583" providerId="AD" clId="Web-{89598B2D-04F3-D977-0E6E-18472BD7B93D}" dt="2022-03-21T14:46:14.099" v="271"/>
          <ac:spMkLst>
            <pc:docMk/>
            <pc:sldMk cId="1836441973" sldId="262"/>
            <ac:spMk id="13" creationId="{D1DD315B-AEF9-490C-9438-C80F80405798}"/>
          </ac:spMkLst>
        </pc:spChg>
        <pc:spChg chg="add">
          <ac:chgData name="CHANDANA MN" userId="S::mchandanabtech20@ced.alliance.edu.in::d70552fc-75e6-44d9-a196-8a309e47e583" providerId="AD" clId="Web-{89598B2D-04F3-D977-0E6E-18472BD7B93D}" dt="2022-03-21T14:46:14.099" v="271"/>
          <ac:spMkLst>
            <pc:docMk/>
            <pc:sldMk cId="1836441973" sldId="262"/>
            <ac:spMk id="18" creationId="{7B22176A-41DB-4D9A-9B6F-F2296F1ED173}"/>
          </ac:spMkLst>
        </pc:spChg>
        <pc:spChg chg="add">
          <ac:chgData name="CHANDANA MN" userId="S::mchandanabtech20@ced.alliance.edu.in::d70552fc-75e6-44d9-a196-8a309e47e583" providerId="AD" clId="Web-{89598B2D-04F3-D977-0E6E-18472BD7B93D}" dt="2022-03-21T14:46:14.099" v="271"/>
          <ac:spMkLst>
            <pc:docMk/>
            <pc:sldMk cId="1836441973" sldId="262"/>
            <ac:spMk id="20" creationId="{774A8DF5-445E-49C5-B10A-8DF5FEFBCC46}"/>
          </ac:spMkLst>
        </pc:spChg>
        <pc:spChg chg="add">
          <ac:chgData name="CHANDANA MN" userId="S::mchandanabtech20@ced.alliance.edu.in::d70552fc-75e6-44d9-a196-8a309e47e583" providerId="AD" clId="Web-{89598B2D-04F3-D977-0E6E-18472BD7B93D}" dt="2022-03-21T14:46:14.099" v="271"/>
          <ac:spMkLst>
            <pc:docMk/>
            <pc:sldMk cId="1836441973" sldId="262"/>
            <ac:spMk id="22" creationId="{9A4E38D9-EFB8-40B5-B42B-514FBF180360}"/>
          </ac:spMkLst>
        </pc:spChg>
        <pc:grpChg chg="add">
          <ac:chgData name="CHANDANA MN" userId="S::mchandanabtech20@ced.alliance.edu.in::d70552fc-75e6-44d9-a196-8a309e47e583" providerId="AD" clId="Web-{89598B2D-04F3-D977-0E6E-18472BD7B93D}" dt="2022-03-21T14:46:14.099" v="271"/>
          <ac:grpSpMkLst>
            <pc:docMk/>
            <pc:sldMk cId="1836441973" sldId="262"/>
            <ac:grpSpMk id="24" creationId="{D87FFE71-34DC-4C53-AE0F-6B141D081D09}"/>
          </ac:grpSpMkLst>
        </pc:grpChg>
        <pc:graphicFrameChg chg="add mod modGraphic">
          <ac:chgData name="CHANDANA MN" userId="S::mchandanabtech20@ced.alliance.edu.in::d70552fc-75e6-44d9-a196-8a309e47e583" providerId="AD" clId="Web-{89598B2D-04F3-D977-0E6E-18472BD7B93D}" dt="2022-03-21T14:48:33.929" v="279" actId="20577"/>
          <ac:graphicFrameMkLst>
            <pc:docMk/>
            <pc:sldMk cId="1836441973" sldId="262"/>
            <ac:graphicFrameMk id="5" creationId="{C02F8CBA-5706-55C9-123C-1C87BFF9BAD6}"/>
          </ac:graphicFrameMkLst>
        </pc:graphicFrameChg>
      </pc:sldChg>
      <pc:sldChg chg="addSp delSp modSp new mod setBg">
        <pc:chgData name="CHANDANA MN" userId="S::mchandanabtech20@ced.alliance.edu.in::d70552fc-75e6-44d9-a196-8a309e47e583" providerId="AD" clId="Web-{89598B2D-04F3-D977-0E6E-18472BD7B93D}" dt="2022-03-21T14:50:45.399" v="319"/>
        <pc:sldMkLst>
          <pc:docMk/>
          <pc:sldMk cId="410399018" sldId="263"/>
        </pc:sldMkLst>
        <pc:spChg chg="mod">
          <ac:chgData name="CHANDANA MN" userId="S::mchandanabtech20@ced.alliance.edu.in::d70552fc-75e6-44d9-a196-8a309e47e583" providerId="AD" clId="Web-{89598B2D-04F3-D977-0E6E-18472BD7B93D}" dt="2022-03-21T14:50:45.399" v="319"/>
          <ac:spMkLst>
            <pc:docMk/>
            <pc:sldMk cId="410399018" sldId="263"/>
            <ac:spMk id="2" creationId="{AAA01A3C-9A19-B4C5-6CD9-38176D408B8D}"/>
          </ac:spMkLst>
        </pc:spChg>
        <pc:spChg chg="del mod">
          <ac:chgData name="CHANDANA MN" userId="S::mchandanabtech20@ced.alliance.edu.in::d70552fc-75e6-44d9-a196-8a309e47e583" providerId="AD" clId="Web-{89598B2D-04F3-D977-0E6E-18472BD7B93D}" dt="2022-03-21T14:50:45.399" v="319"/>
          <ac:spMkLst>
            <pc:docMk/>
            <pc:sldMk cId="410399018" sldId="263"/>
            <ac:spMk id="3" creationId="{8DC55596-7E30-3364-6F9D-7ACA46AD93B5}"/>
          </ac:spMkLst>
        </pc:spChg>
        <pc:spChg chg="add">
          <ac:chgData name="CHANDANA MN" userId="S::mchandanabtech20@ced.alliance.edu.in::d70552fc-75e6-44d9-a196-8a309e47e583" providerId="AD" clId="Web-{89598B2D-04F3-D977-0E6E-18472BD7B93D}" dt="2022-03-21T14:50:45.399" v="319"/>
          <ac:spMkLst>
            <pc:docMk/>
            <pc:sldMk cId="410399018" sldId="263"/>
            <ac:spMk id="9" creationId="{FAC9656C-AED6-412E-9226-B7F1964005BD}"/>
          </ac:spMkLst>
        </pc:spChg>
        <pc:spChg chg="add">
          <ac:chgData name="CHANDANA MN" userId="S::mchandanabtech20@ced.alliance.edu.in::d70552fc-75e6-44d9-a196-8a309e47e583" providerId="AD" clId="Web-{89598B2D-04F3-D977-0E6E-18472BD7B93D}" dt="2022-03-21T14:50:45.399" v="319"/>
          <ac:spMkLst>
            <pc:docMk/>
            <pc:sldMk cId="410399018" sldId="263"/>
            <ac:spMk id="11" creationId="{F5BC820D-D527-47CE-ABB0-DA0BB5B04330}"/>
          </ac:spMkLst>
        </pc:spChg>
        <pc:spChg chg="add">
          <ac:chgData name="CHANDANA MN" userId="S::mchandanabtech20@ced.alliance.edu.in::d70552fc-75e6-44d9-a196-8a309e47e583" providerId="AD" clId="Web-{89598B2D-04F3-D977-0E6E-18472BD7B93D}" dt="2022-03-21T14:50:45.399" v="319"/>
          <ac:spMkLst>
            <pc:docMk/>
            <pc:sldMk cId="410399018" sldId="263"/>
            <ac:spMk id="13" creationId="{D1DD315B-AEF9-490C-9438-C80F80405798}"/>
          </ac:spMkLst>
        </pc:spChg>
        <pc:graphicFrameChg chg="add">
          <ac:chgData name="CHANDANA MN" userId="S::mchandanabtech20@ced.alliance.edu.in::d70552fc-75e6-44d9-a196-8a309e47e583" providerId="AD" clId="Web-{89598B2D-04F3-D977-0E6E-18472BD7B93D}" dt="2022-03-21T14:50:45.399" v="319"/>
          <ac:graphicFrameMkLst>
            <pc:docMk/>
            <pc:sldMk cId="410399018" sldId="263"/>
            <ac:graphicFrameMk id="5" creationId="{643ABF2C-7DE8-CB11-86D2-7881E21256E2}"/>
          </ac:graphicFrameMkLst>
        </pc:graphicFrameChg>
      </pc:sldChg>
      <pc:sldChg chg="addSp delSp modSp new mod setBg">
        <pc:chgData name="CHANDANA MN" userId="S::mchandanabtech20@ced.alliance.edu.in::d70552fc-75e6-44d9-a196-8a309e47e583" providerId="AD" clId="Web-{89598B2D-04F3-D977-0E6E-18472BD7B93D}" dt="2022-03-21T15:00:27.641" v="349" actId="1076"/>
        <pc:sldMkLst>
          <pc:docMk/>
          <pc:sldMk cId="36216650" sldId="264"/>
        </pc:sldMkLst>
        <pc:spChg chg="mod">
          <ac:chgData name="CHANDANA MN" userId="S::mchandanabtech20@ced.alliance.edu.in::d70552fc-75e6-44d9-a196-8a309e47e583" providerId="AD" clId="Web-{89598B2D-04F3-D977-0E6E-18472BD7B93D}" dt="2022-03-21T14:59:34.093" v="342"/>
          <ac:spMkLst>
            <pc:docMk/>
            <pc:sldMk cId="36216650" sldId="264"/>
            <ac:spMk id="2" creationId="{0B337F2A-699C-2B06-85B3-36CE8625B72F}"/>
          </ac:spMkLst>
        </pc:spChg>
        <pc:spChg chg="mod">
          <ac:chgData name="CHANDANA MN" userId="S::mchandanabtech20@ced.alliance.edu.in::d70552fc-75e6-44d9-a196-8a309e47e583" providerId="AD" clId="Web-{89598B2D-04F3-D977-0E6E-18472BD7B93D}" dt="2022-03-21T15:00:27.641" v="349" actId="1076"/>
          <ac:spMkLst>
            <pc:docMk/>
            <pc:sldMk cId="36216650" sldId="264"/>
            <ac:spMk id="3" creationId="{B1BDBF72-660A-DA09-025F-E36F6447492D}"/>
          </ac:spMkLst>
        </pc:spChg>
        <pc:spChg chg="add del mod">
          <ac:chgData name="CHANDANA MN" userId="S::mchandanabtech20@ced.alliance.edu.in::d70552fc-75e6-44d9-a196-8a309e47e583" providerId="AD" clId="Web-{89598B2D-04F3-D977-0E6E-18472BD7B93D}" dt="2022-03-21T14:59:22.453" v="341"/>
          <ac:spMkLst>
            <pc:docMk/>
            <pc:sldMk cId="36216650" sldId="264"/>
            <ac:spMk id="5" creationId="{32B210B3-2618-42B2-3724-243E57206D3C}"/>
          </ac:spMkLst>
        </pc:spChg>
        <pc:spChg chg="add">
          <ac:chgData name="CHANDANA MN" userId="S::mchandanabtech20@ced.alliance.edu.in::d70552fc-75e6-44d9-a196-8a309e47e583" providerId="AD" clId="Web-{89598B2D-04F3-D977-0E6E-18472BD7B93D}" dt="2022-03-21T14:59:34.093" v="342"/>
          <ac:spMkLst>
            <pc:docMk/>
            <pc:sldMk cId="36216650" sldId="264"/>
            <ac:spMk id="9" creationId="{158E38A4-F699-490C-8D1F-E8AD332D9B45}"/>
          </ac:spMkLst>
        </pc:spChg>
        <pc:spChg chg="add">
          <ac:chgData name="CHANDANA MN" userId="S::mchandanabtech20@ced.alliance.edu.in::d70552fc-75e6-44d9-a196-8a309e47e583" providerId="AD" clId="Web-{89598B2D-04F3-D977-0E6E-18472BD7B93D}" dt="2022-03-21T14:59:34.093" v="342"/>
          <ac:spMkLst>
            <pc:docMk/>
            <pc:sldMk cId="36216650" sldId="264"/>
            <ac:spMk id="11" creationId="{939C6AAB-48AC-41A3-95C2-6BF83715DF62}"/>
          </ac:spMkLst>
        </pc:spChg>
        <pc:spChg chg="add">
          <ac:chgData name="CHANDANA MN" userId="S::mchandanabtech20@ced.alliance.edu.in::d70552fc-75e6-44d9-a196-8a309e47e583" providerId="AD" clId="Web-{89598B2D-04F3-D977-0E6E-18472BD7B93D}" dt="2022-03-21T14:59:34.093" v="342"/>
          <ac:spMkLst>
            <pc:docMk/>
            <pc:sldMk cId="36216650" sldId="264"/>
            <ac:spMk id="13" creationId="{F6EE861B-7D2F-4B7C-A6E3-5937E81B8025}"/>
          </ac:spMkLst>
        </pc:spChg>
        <pc:grpChg chg="add">
          <ac:chgData name="CHANDANA MN" userId="S::mchandanabtech20@ced.alliance.edu.in::d70552fc-75e6-44d9-a196-8a309e47e583" providerId="AD" clId="Web-{89598B2D-04F3-D977-0E6E-18472BD7B93D}" dt="2022-03-21T14:59:34.093" v="342"/>
          <ac:grpSpMkLst>
            <pc:docMk/>
            <pc:sldMk cId="36216650" sldId="264"/>
            <ac:grpSpMk id="15" creationId="{073091F1-AA5A-47C6-9502-D5870A72D50C}"/>
          </ac:grpSpMkLst>
        </pc:grpChg>
        <pc:picChg chg="add mod">
          <ac:chgData name="CHANDANA MN" userId="S::mchandanabtech20@ced.alliance.edu.in::d70552fc-75e6-44d9-a196-8a309e47e583" providerId="AD" clId="Web-{89598B2D-04F3-D977-0E6E-18472BD7B93D}" dt="2022-03-21T14:59:34.093" v="342"/>
          <ac:picMkLst>
            <pc:docMk/>
            <pc:sldMk cId="36216650" sldId="264"/>
            <ac:picMk id="4" creationId="{BAD05A95-3E3A-2295-AA6C-D9C5C3C1BE12}"/>
          </ac:picMkLst>
        </pc:picChg>
      </pc:sldChg>
      <pc:sldChg chg="addSp delSp modSp new mod setBg modClrScheme chgLayout">
        <pc:chgData name="CHANDANA MN" userId="S::mchandanabtech20@ced.alliance.edu.in::d70552fc-75e6-44d9-a196-8a309e47e583" providerId="AD" clId="Web-{89598B2D-04F3-D977-0E6E-18472BD7B93D}" dt="2022-03-21T15:03:33.878" v="367" actId="1076"/>
        <pc:sldMkLst>
          <pc:docMk/>
          <pc:sldMk cId="3675706737" sldId="265"/>
        </pc:sldMkLst>
        <pc:spChg chg="add del mod">
          <ac:chgData name="CHANDANA MN" userId="S::mchandanabtech20@ced.alliance.edu.in::d70552fc-75e6-44d9-a196-8a309e47e583" providerId="AD" clId="Web-{89598B2D-04F3-D977-0E6E-18472BD7B93D}" dt="2022-03-21T15:02:31.830" v="353"/>
          <ac:spMkLst>
            <pc:docMk/>
            <pc:sldMk cId="3675706737" sldId="265"/>
            <ac:spMk id="2" creationId="{93721F92-C623-4920-DAB2-A1705495B494}"/>
          </ac:spMkLst>
        </pc:spChg>
        <pc:spChg chg="add del">
          <ac:chgData name="CHANDANA MN" userId="S::mchandanabtech20@ced.alliance.edu.in::d70552fc-75e6-44d9-a196-8a309e47e583" providerId="AD" clId="Web-{89598B2D-04F3-D977-0E6E-18472BD7B93D}" dt="2022-03-21T15:02:47.940" v="355"/>
          <ac:spMkLst>
            <pc:docMk/>
            <pc:sldMk cId="3675706737" sldId="265"/>
            <ac:spMk id="8" creationId="{9EB54D17-3792-403D-9127-495845021D2B}"/>
          </ac:spMkLst>
        </pc:spChg>
        <pc:spChg chg="add del">
          <ac:chgData name="CHANDANA MN" userId="S::mchandanabtech20@ced.alliance.edu.in::d70552fc-75e6-44d9-a196-8a309e47e583" providerId="AD" clId="Web-{89598B2D-04F3-D977-0E6E-18472BD7B93D}" dt="2022-03-21T15:02:47.940" v="355"/>
          <ac:spMkLst>
            <pc:docMk/>
            <pc:sldMk cId="3675706737" sldId="265"/>
            <ac:spMk id="10" creationId="{F023288D-6BA3-4B09-B8EC-0B09654F324A}"/>
          </ac:spMkLst>
        </pc:spChg>
        <pc:spChg chg="add del">
          <ac:chgData name="CHANDANA MN" userId="S::mchandanabtech20@ced.alliance.edu.in::d70552fc-75e6-44d9-a196-8a309e47e583" providerId="AD" clId="Web-{89598B2D-04F3-D977-0E6E-18472BD7B93D}" dt="2022-03-21T15:02:53.971" v="357"/>
          <ac:spMkLst>
            <pc:docMk/>
            <pc:sldMk cId="3675706737" sldId="265"/>
            <ac:spMk id="12" creationId="{0578D0A2-E445-42AA-B46D-18B97DD45783}"/>
          </ac:spMkLst>
        </pc:spChg>
        <pc:spChg chg="add del">
          <ac:chgData name="CHANDANA MN" userId="S::mchandanabtech20@ced.alliance.edu.in::d70552fc-75e6-44d9-a196-8a309e47e583" providerId="AD" clId="Web-{89598B2D-04F3-D977-0E6E-18472BD7B93D}" dt="2022-03-21T15:02:53.971" v="357"/>
          <ac:spMkLst>
            <pc:docMk/>
            <pc:sldMk cId="3675706737" sldId="265"/>
            <ac:spMk id="13" creationId="{9EB54D17-3792-403D-9127-495845021D2B}"/>
          </ac:spMkLst>
        </pc:spChg>
        <pc:spChg chg="add del">
          <ac:chgData name="CHANDANA MN" userId="S::mchandanabtech20@ced.alliance.edu.in::d70552fc-75e6-44d9-a196-8a309e47e583" providerId="AD" clId="Web-{89598B2D-04F3-D977-0E6E-18472BD7B93D}" dt="2022-03-21T15:02:53.971" v="357"/>
          <ac:spMkLst>
            <pc:docMk/>
            <pc:sldMk cId="3675706737" sldId="265"/>
            <ac:spMk id="14" creationId="{42D289C9-2D91-4EB6-8AB1-4A6B9ADDE191}"/>
          </ac:spMkLst>
        </pc:spChg>
        <pc:spChg chg="add del">
          <ac:chgData name="CHANDANA MN" userId="S::mchandanabtech20@ced.alliance.edu.in::d70552fc-75e6-44d9-a196-8a309e47e583" providerId="AD" clId="Web-{89598B2D-04F3-D977-0E6E-18472BD7B93D}" dt="2022-03-21T15:03:22.268" v="364"/>
          <ac:spMkLst>
            <pc:docMk/>
            <pc:sldMk cId="3675706737" sldId="265"/>
            <ac:spMk id="16" creationId="{9EB54D17-3792-403D-9127-495845021D2B}"/>
          </ac:spMkLst>
        </pc:spChg>
        <pc:spChg chg="add del">
          <ac:chgData name="CHANDANA MN" userId="S::mchandanabtech20@ced.alliance.edu.in::d70552fc-75e6-44d9-a196-8a309e47e583" providerId="AD" clId="Web-{89598B2D-04F3-D977-0E6E-18472BD7B93D}" dt="2022-03-21T15:03:22.268" v="364"/>
          <ac:spMkLst>
            <pc:docMk/>
            <pc:sldMk cId="3675706737" sldId="265"/>
            <ac:spMk id="17" creationId="{F023288D-6BA3-4B09-B8EC-0B09654F324A}"/>
          </ac:spMkLst>
        </pc:spChg>
        <pc:spChg chg="add del">
          <ac:chgData name="CHANDANA MN" userId="S::mchandanabtech20@ced.alliance.edu.in::d70552fc-75e6-44d9-a196-8a309e47e583" providerId="AD" clId="Web-{89598B2D-04F3-D977-0E6E-18472BD7B93D}" dt="2022-03-21T15:03:07.096" v="361"/>
          <ac:spMkLst>
            <pc:docMk/>
            <pc:sldMk cId="3675706737" sldId="265"/>
            <ac:spMk id="22" creationId="{9EB54D17-3792-403D-9127-495845021D2B}"/>
          </ac:spMkLst>
        </pc:spChg>
        <pc:spChg chg="add del">
          <ac:chgData name="CHANDANA MN" userId="S::mchandanabtech20@ced.alliance.edu.in::d70552fc-75e6-44d9-a196-8a309e47e583" providerId="AD" clId="Web-{89598B2D-04F3-D977-0E6E-18472BD7B93D}" dt="2022-03-21T15:03:07.096" v="361"/>
          <ac:spMkLst>
            <pc:docMk/>
            <pc:sldMk cId="3675706737" sldId="265"/>
            <ac:spMk id="24" creationId="{05FB7726-C6A8-44D0-B179-A65DE454D836}"/>
          </ac:spMkLst>
        </pc:spChg>
        <pc:spChg chg="add del">
          <ac:chgData name="CHANDANA MN" userId="S::mchandanabtech20@ced.alliance.edu.in::d70552fc-75e6-44d9-a196-8a309e47e583" providerId="AD" clId="Web-{89598B2D-04F3-D977-0E6E-18472BD7B93D}" dt="2022-03-21T15:03:22.268" v="363"/>
          <ac:spMkLst>
            <pc:docMk/>
            <pc:sldMk cId="3675706737" sldId="265"/>
            <ac:spMk id="26" creationId="{9EB54D17-3792-403D-9127-495845021D2B}"/>
          </ac:spMkLst>
        </pc:spChg>
        <pc:spChg chg="add del">
          <ac:chgData name="CHANDANA MN" userId="S::mchandanabtech20@ced.alliance.edu.in::d70552fc-75e6-44d9-a196-8a309e47e583" providerId="AD" clId="Web-{89598B2D-04F3-D977-0E6E-18472BD7B93D}" dt="2022-03-21T15:03:22.268" v="363"/>
          <ac:spMkLst>
            <pc:docMk/>
            <pc:sldMk cId="3675706737" sldId="265"/>
            <ac:spMk id="27" creationId="{F023288D-6BA3-4B09-B8EC-0B09654F324A}"/>
          </ac:spMkLst>
        </pc:spChg>
        <pc:spChg chg="add">
          <ac:chgData name="CHANDANA MN" userId="S::mchandanabtech20@ced.alliance.edu.in::d70552fc-75e6-44d9-a196-8a309e47e583" providerId="AD" clId="Web-{89598B2D-04F3-D977-0E6E-18472BD7B93D}" dt="2022-03-21T15:03:22.268" v="364"/>
          <ac:spMkLst>
            <pc:docMk/>
            <pc:sldMk cId="3675706737" sldId="265"/>
            <ac:spMk id="29" creationId="{9EB54D17-3792-403D-9127-495845021D2B}"/>
          </ac:spMkLst>
        </pc:spChg>
        <pc:spChg chg="add">
          <ac:chgData name="CHANDANA MN" userId="S::mchandanabtech20@ced.alliance.edu.in::d70552fc-75e6-44d9-a196-8a309e47e583" providerId="AD" clId="Web-{89598B2D-04F3-D977-0E6E-18472BD7B93D}" dt="2022-03-21T15:03:22.268" v="364"/>
          <ac:spMkLst>
            <pc:docMk/>
            <pc:sldMk cId="3675706737" sldId="265"/>
            <ac:spMk id="30" creationId="{05FB7726-C6A8-44D0-B179-A65DE454D836}"/>
          </ac:spMkLst>
        </pc:spChg>
        <pc:picChg chg="add mod">
          <ac:chgData name="CHANDANA MN" userId="S::mchandanabtech20@ced.alliance.edu.in::d70552fc-75e6-44d9-a196-8a309e47e583" providerId="AD" clId="Web-{89598B2D-04F3-D977-0E6E-18472BD7B93D}" dt="2022-03-21T15:03:33.878" v="367" actId="1076"/>
          <ac:picMkLst>
            <pc:docMk/>
            <pc:sldMk cId="3675706737" sldId="265"/>
            <ac:picMk id="3" creationId="{0B015550-1CFE-1819-F405-5E0FD9682B49}"/>
          </ac:picMkLst>
        </pc:picChg>
      </pc:sldChg>
      <pc:sldChg chg="addSp delSp modSp new mod setBg">
        <pc:chgData name="CHANDANA MN" userId="S::mchandanabtech20@ced.alliance.edu.in::d70552fc-75e6-44d9-a196-8a309e47e583" providerId="AD" clId="Web-{89598B2D-04F3-D977-0E6E-18472BD7B93D}" dt="2022-03-21T15:50:39.860" v="475"/>
        <pc:sldMkLst>
          <pc:docMk/>
          <pc:sldMk cId="2048037931" sldId="266"/>
        </pc:sldMkLst>
        <pc:spChg chg="mod">
          <ac:chgData name="CHANDANA MN" userId="S::mchandanabtech20@ced.alliance.edu.in::d70552fc-75e6-44d9-a196-8a309e47e583" providerId="AD" clId="Web-{89598B2D-04F3-D977-0E6E-18472BD7B93D}" dt="2022-03-21T15:50:39.860" v="475"/>
          <ac:spMkLst>
            <pc:docMk/>
            <pc:sldMk cId="2048037931" sldId="266"/>
            <ac:spMk id="2" creationId="{A3BD9580-6624-5887-6499-4921478F98C0}"/>
          </ac:spMkLst>
        </pc:spChg>
        <pc:spChg chg="add del">
          <ac:chgData name="CHANDANA MN" userId="S::mchandanabtech20@ced.alliance.edu.in::d70552fc-75e6-44d9-a196-8a309e47e583" providerId="AD" clId="Web-{89598B2D-04F3-D977-0E6E-18472BD7B93D}" dt="2022-03-21T15:50:39.860" v="475"/>
          <ac:spMkLst>
            <pc:docMk/>
            <pc:sldMk cId="2048037931" sldId="266"/>
            <ac:spMk id="7" creationId="{9D3B3C7E-BC2D-4436-8B03-AC421FA66787}"/>
          </ac:spMkLst>
        </pc:spChg>
        <pc:spChg chg="add del">
          <ac:chgData name="CHANDANA MN" userId="S::mchandanabtech20@ced.alliance.edu.in::d70552fc-75e6-44d9-a196-8a309e47e583" providerId="AD" clId="Web-{89598B2D-04F3-D977-0E6E-18472BD7B93D}" dt="2022-03-21T15:50:39.860" v="475"/>
          <ac:spMkLst>
            <pc:docMk/>
            <pc:sldMk cId="2048037931" sldId="266"/>
            <ac:spMk id="14" creationId="{4905C695-F54E-4EF8-8AEF-811D460E7AFE}"/>
          </ac:spMkLst>
        </pc:spChg>
        <pc:spChg chg="add del">
          <ac:chgData name="CHANDANA MN" userId="S::mchandanabtech20@ced.alliance.edu.in::d70552fc-75e6-44d9-a196-8a309e47e583" providerId="AD" clId="Web-{89598B2D-04F3-D977-0E6E-18472BD7B93D}" dt="2022-03-21T15:50:39.860" v="475"/>
          <ac:spMkLst>
            <pc:docMk/>
            <pc:sldMk cId="2048037931" sldId="266"/>
            <ac:spMk id="16" creationId="{485CD2A3-2099-476E-9A85-55DC735FA2B7}"/>
          </ac:spMkLst>
        </pc:spChg>
        <pc:grpChg chg="add del">
          <ac:chgData name="CHANDANA MN" userId="S::mchandanabtech20@ced.alliance.edu.in::d70552fc-75e6-44d9-a196-8a309e47e583" providerId="AD" clId="Web-{89598B2D-04F3-D977-0E6E-18472BD7B93D}" dt="2022-03-21T15:50:39.860" v="475"/>
          <ac:grpSpMkLst>
            <pc:docMk/>
            <pc:sldMk cId="2048037931" sldId="266"/>
            <ac:grpSpMk id="9" creationId="{79B5D0C1-066E-4C02-A6B8-59FAE4A19724}"/>
          </ac:grpSpMkLst>
        </pc:grpChg>
        <pc:grpChg chg="add del">
          <ac:chgData name="CHANDANA MN" userId="S::mchandanabtech20@ced.alliance.edu.in::d70552fc-75e6-44d9-a196-8a309e47e583" providerId="AD" clId="Web-{89598B2D-04F3-D977-0E6E-18472BD7B93D}" dt="2022-03-21T15:50:39.860" v="475"/>
          <ac:grpSpMkLst>
            <pc:docMk/>
            <pc:sldMk cId="2048037931" sldId="266"/>
            <ac:grpSpMk id="18" creationId="{E92979E8-2E86-433E-A7E4-5F102E45A8EE}"/>
          </ac:grpSpMkLst>
        </pc:grpChg>
      </pc:sldChg>
    </pc:docChg>
  </pc:docChgLst>
  <pc:docChgLst>
    <pc:chgData name="CHANDANA MN" userId="S::mchandanabtech20@ced.alliance.edu.in::d70552fc-75e6-44d9-a196-8a309e47e583" providerId="AD" clId="Web-{CCBD814D-74FC-7EAA-7B31-6CBDF9590C87}"/>
    <pc:docChg chg="addSld modSld">
      <pc:chgData name="CHANDANA MN" userId="S::mchandanabtech20@ced.alliance.edu.in::d70552fc-75e6-44d9-a196-8a309e47e583" providerId="AD" clId="Web-{CCBD814D-74FC-7EAA-7B31-6CBDF9590C87}" dt="2022-04-06T16:41:47.939" v="18" actId="20577"/>
      <pc:docMkLst>
        <pc:docMk/>
      </pc:docMkLst>
      <pc:sldChg chg="addSp delSp modSp new mod setBg">
        <pc:chgData name="CHANDANA MN" userId="S::mchandanabtech20@ced.alliance.edu.in::d70552fc-75e6-44d9-a196-8a309e47e583" providerId="AD" clId="Web-{CCBD814D-74FC-7EAA-7B31-6CBDF9590C87}" dt="2022-04-06T16:41:47.939" v="18" actId="20577"/>
        <pc:sldMkLst>
          <pc:docMk/>
          <pc:sldMk cId="2381234537" sldId="267"/>
        </pc:sldMkLst>
        <pc:spChg chg="mod">
          <ac:chgData name="CHANDANA MN" userId="S::mchandanabtech20@ced.alliance.edu.in::d70552fc-75e6-44d9-a196-8a309e47e583" providerId="AD" clId="Web-{CCBD814D-74FC-7EAA-7B31-6CBDF9590C87}" dt="2022-04-06T16:41:12.188" v="13"/>
          <ac:spMkLst>
            <pc:docMk/>
            <pc:sldMk cId="2381234537" sldId="267"/>
            <ac:spMk id="2" creationId="{BF7DD208-959E-84FA-174F-E2BFFBDBA482}"/>
          </ac:spMkLst>
        </pc:spChg>
        <pc:spChg chg="mod">
          <ac:chgData name="CHANDANA MN" userId="S::mchandanabtech20@ced.alliance.edu.in::d70552fc-75e6-44d9-a196-8a309e47e583" providerId="AD" clId="Web-{CCBD814D-74FC-7EAA-7B31-6CBDF9590C87}" dt="2022-04-06T16:41:47.939" v="18" actId="20577"/>
          <ac:spMkLst>
            <pc:docMk/>
            <pc:sldMk cId="2381234537" sldId="267"/>
            <ac:spMk id="3" creationId="{5987EEE3-320A-761F-9E28-DBA4FE838FA0}"/>
          </ac:spMkLst>
        </pc:spChg>
        <pc:spChg chg="add del">
          <ac:chgData name="CHANDANA MN" userId="S::mchandanabtech20@ced.alliance.edu.in::d70552fc-75e6-44d9-a196-8a309e47e583" providerId="AD" clId="Web-{CCBD814D-74FC-7EAA-7B31-6CBDF9590C87}" dt="2022-04-06T16:41:12.173" v="12"/>
          <ac:spMkLst>
            <pc:docMk/>
            <pc:sldMk cId="2381234537" sldId="267"/>
            <ac:spMk id="8" creationId="{7B22176A-41DB-4D9A-9B6F-F2296F1ED173}"/>
          </ac:spMkLst>
        </pc:spChg>
        <pc:spChg chg="add del">
          <ac:chgData name="CHANDANA MN" userId="S::mchandanabtech20@ced.alliance.edu.in::d70552fc-75e6-44d9-a196-8a309e47e583" providerId="AD" clId="Web-{CCBD814D-74FC-7EAA-7B31-6CBDF9590C87}" dt="2022-04-06T16:41:12.173" v="12"/>
          <ac:spMkLst>
            <pc:docMk/>
            <pc:sldMk cId="2381234537" sldId="267"/>
            <ac:spMk id="10" creationId="{774A8DF5-445E-49C5-B10A-8DF5FEFBCC46}"/>
          </ac:spMkLst>
        </pc:spChg>
        <pc:spChg chg="add del">
          <ac:chgData name="CHANDANA MN" userId="S::mchandanabtech20@ced.alliance.edu.in::d70552fc-75e6-44d9-a196-8a309e47e583" providerId="AD" clId="Web-{CCBD814D-74FC-7EAA-7B31-6CBDF9590C87}" dt="2022-04-06T16:41:12.173" v="12"/>
          <ac:spMkLst>
            <pc:docMk/>
            <pc:sldMk cId="2381234537" sldId="267"/>
            <ac:spMk id="12" creationId="{9A4E38D9-EFB8-40B5-B42B-514FBF180360}"/>
          </ac:spMkLst>
        </pc:spChg>
        <pc:spChg chg="add">
          <ac:chgData name="CHANDANA MN" userId="S::mchandanabtech20@ced.alliance.edu.in::d70552fc-75e6-44d9-a196-8a309e47e583" providerId="AD" clId="Web-{CCBD814D-74FC-7EAA-7B31-6CBDF9590C87}" dt="2022-04-06T16:41:12.188" v="13"/>
          <ac:spMkLst>
            <pc:docMk/>
            <pc:sldMk cId="2381234537" sldId="267"/>
            <ac:spMk id="19" creationId="{7B4854C3-58CC-4A2C-B4CA-926819F0C2A6}"/>
          </ac:spMkLst>
        </pc:spChg>
        <pc:spChg chg="add">
          <ac:chgData name="CHANDANA MN" userId="S::mchandanabtech20@ced.alliance.edu.in::d70552fc-75e6-44d9-a196-8a309e47e583" providerId="AD" clId="Web-{CCBD814D-74FC-7EAA-7B31-6CBDF9590C87}" dt="2022-04-06T16:41:12.188" v="13"/>
          <ac:spMkLst>
            <pc:docMk/>
            <pc:sldMk cId="2381234537" sldId="267"/>
            <ac:spMk id="20" creationId="{FA7B9933-15AE-4ACB-B091-21C9F385332A}"/>
          </ac:spMkLst>
        </pc:spChg>
        <pc:grpChg chg="add del">
          <ac:chgData name="CHANDANA MN" userId="S::mchandanabtech20@ced.alliance.edu.in::d70552fc-75e6-44d9-a196-8a309e47e583" providerId="AD" clId="Web-{CCBD814D-74FC-7EAA-7B31-6CBDF9590C87}" dt="2022-04-06T16:41:12.173" v="12"/>
          <ac:grpSpMkLst>
            <pc:docMk/>
            <pc:sldMk cId="2381234537" sldId="267"/>
            <ac:grpSpMk id="14" creationId="{1148C992-36DE-4449-B92D-49AE04B5DE20}"/>
          </ac:grpSpMkLst>
        </pc:grpChg>
        <pc:grpChg chg="add">
          <ac:chgData name="CHANDANA MN" userId="S::mchandanabtech20@ced.alliance.edu.in::d70552fc-75e6-44d9-a196-8a309e47e583" providerId="AD" clId="Web-{CCBD814D-74FC-7EAA-7B31-6CBDF9590C87}" dt="2022-04-06T16:41:12.188" v="13"/>
          <ac:grpSpMkLst>
            <pc:docMk/>
            <pc:sldMk cId="2381234537" sldId="267"/>
            <ac:grpSpMk id="21" creationId="{DE57BB50-0A5D-4AD7-87AB-5904B788BC54}"/>
          </ac:grpSpMkLst>
        </pc:grpChg>
      </pc:sldChg>
    </pc:docChg>
  </pc:docChgLst>
  <pc:docChgLst>
    <pc:chgData name="CHANDANA MN" userId="S::mchandanabtech20@ced.alliance.edu.in::d70552fc-75e6-44d9-a196-8a309e47e583" providerId="AD" clId="Web-{4A802CA8-1061-3E8C-52F7-C5EA67ADDCDF}"/>
    <pc:docChg chg="addSld modSld">
      <pc:chgData name="CHANDANA MN" userId="S::mchandanabtech20@ced.alliance.edu.in::d70552fc-75e6-44d9-a196-8a309e47e583" providerId="AD" clId="Web-{4A802CA8-1061-3E8C-52F7-C5EA67ADDCDF}" dt="2022-06-02T15:54:17.190" v="58" actId="20577"/>
      <pc:docMkLst>
        <pc:docMk/>
      </pc:docMkLst>
      <pc:sldChg chg="addSp delSp modSp new">
        <pc:chgData name="CHANDANA MN" userId="S::mchandanabtech20@ced.alliance.edu.in::d70552fc-75e6-44d9-a196-8a309e47e583" providerId="AD" clId="Web-{4A802CA8-1061-3E8C-52F7-C5EA67ADDCDF}" dt="2022-06-02T15:54:17.190" v="58" actId="20577"/>
        <pc:sldMkLst>
          <pc:docMk/>
          <pc:sldMk cId="530877205" sldId="278"/>
        </pc:sldMkLst>
        <pc:spChg chg="add mod">
          <ac:chgData name="CHANDANA MN" userId="S::mchandanabtech20@ced.alliance.edu.in::d70552fc-75e6-44d9-a196-8a309e47e583" providerId="AD" clId="Web-{4A802CA8-1061-3E8C-52F7-C5EA67ADDCDF}" dt="2022-06-02T15:54:17.190" v="58" actId="20577"/>
          <ac:spMkLst>
            <pc:docMk/>
            <pc:sldMk cId="530877205" sldId="278"/>
            <ac:spMk id="2" creationId="{F0715B54-1653-96AF-067A-321192E7AE31}"/>
          </ac:spMkLst>
        </pc:spChg>
        <pc:spChg chg="add del">
          <ac:chgData name="CHANDANA MN" userId="S::mchandanabtech20@ced.alliance.edu.in::d70552fc-75e6-44d9-a196-8a309e47e583" providerId="AD" clId="Web-{4A802CA8-1061-3E8C-52F7-C5EA67ADDCDF}" dt="2022-06-02T15:48:34.170" v="17"/>
          <ac:spMkLst>
            <pc:docMk/>
            <pc:sldMk cId="530877205" sldId="278"/>
            <ac:spMk id="4" creationId="{3171C920-6D51-A01E-4E7F-F6C1909AE3FA}"/>
          </ac:spMkLst>
        </pc:spChg>
        <pc:picChg chg="add mod modCrop">
          <ac:chgData name="CHANDANA MN" userId="S::mchandanabtech20@ced.alliance.edu.in::d70552fc-75e6-44d9-a196-8a309e47e583" providerId="AD" clId="Web-{4A802CA8-1061-3E8C-52F7-C5EA67ADDCDF}" dt="2022-06-02T15:53:25.486" v="52" actId="1076"/>
          <ac:picMkLst>
            <pc:docMk/>
            <pc:sldMk cId="530877205" sldId="278"/>
            <ac:picMk id="3" creationId="{E64A678C-E73E-9E2D-9E88-9D0C75D64B0C}"/>
          </ac:picMkLst>
        </pc:picChg>
        <pc:picChg chg="add mod modCrop">
          <ac:chgData name="CHANDANA MN" userId="S::mchandanabtech20@ced.alliance.edu.in::d70552fc-75e6-44d9-a196-8a309e47e583" providerId="AD" clId="Web-{4A802CA8-1061-3E8C-52F7-C5EA67ADDCDF}" dt="2022-06-02T15:53:29.345" v="53" actId="1076"/>
          <ac:picMkLst>
            <pc:docMk/>
            <pc:sldMk cId="530877205" sldId="278"/>
            <ac:picMk id="5" creationId="{9E70DCB4-5B93-F0CE-C7F7-FF6E8D4FC2C9}"/>
          </ac:picMkLst>
        </pc:picChg>
        <pc:picChg chg="add mod modCrop">
          <ac:chgData name="CHANDANA MN" userId="S::mchandanabtech20@ced.alliance.edu.in::d70552fc-75e6-44d9-a196-8a309e47e583" providerId="AD" clId="Web-{4A802CA8-1061-3E8C-52F7-C5EA67ADDCDF}" dt="2022-06-02T15:53:33.861" v="54" actId="1076"/>
          <ac:picMkLst>
            <pc:docMk/>
            <pc:sldMk cId="530877205" sldId="278"/>
            <ac:picMk id="6" creationId="{9DA77950-0248-D247-7A3C-C21B3826A9CA}"/>
          </ac:picMkLst>
        </pc:picChg>
        <pc:picChg chg="add mod modCrop">
          <ac:chgData name="CHANDANA MN" userId="S::mchandanabtech20@ced.alliance.edu.in::d70552fc-75e6-44d9-a196-8a309e47e583" providerId="AD" clId="Web-{4A802CA8-1061-3E8C-52F7-C5EA67ADDCDF}" dt="2022-06-02T15:53:37.455" v="55" actId="1076"/>
          <ac:picMkLst>
            <pc:docMk/>
            <pc:sldMk cId="530877205" sldId="278"/>
            <ac:picMk id="7" creationId="{3C3151FE-9A3D-D63D-7C08-5977C51AE307}"/>
          </ac:picMkLst>
        </pc:picChg>
        <pc:picChg chg="add mod modCrop">
          <ac:chgData name="CHANDANA MN" userId="S::mchandanabtech20@ced.alliance.edu.in::d70552fc-75e6-44d9-a196-8a309e47e583" providerId="AD" clId="Web-{4A802CA8-1061-3E8C-52F7-C5EA67ADDCDF}" dt="2022-06-02T15:53:47.564" v="57" actId="1076"/>
          <ac:picMkLst>
            <pc:docMk/>
            <pc:sldMk cId="530877205" sldId="278"/>
            <ac:picMk id="8" creationId="{EB67E704-6980-0C87-34F6-485CDFCE1CD1}"/>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ata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4B6B3D-17D3-4268-AE87-AEA8D060B585}"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7E819482-12AF-4873-ACCC-D7CCC8F2BEB2}">
      <dgm:prSet/>
      <dgm:spPr/>
      <dgm:t>
        <a:bodyPr/>
        <a:lstStyle/>
        <a:p>
          <a:pPr>
            <a:lnSpc>
              <a:spcPct val="100000"/>
            </a:lnSpc>
          </a:pPr>
          <a:r>
            <a:rPr lang="en-US"/>
            <a:t>Online quiz or online quiz game based on programming languages.</a:t>
          </a:r>
        </a:p>
      </dgm:t>
    </dgm:pt>
    <dgm:pt modelId="{0BDA78B1-DE3F-4C7B-9508-729732229502}" type="parTrans" cxnId="{AB1AAEBB-A3D8-4B69-8B62-78A2C074B733}">
      <dgm:prSet/>
      <dgm:spPr/>
      <dgm:t>
        <a:bodyPr/>
        <a:lstStyle/>
        <a:p>
          <a:endParaRPr lang="en-US"/>
        </a:p>
      </dgm:t>
    </dgm:pt>
    <dgm:pt modelId="{3CEA0A42-3A8F-459E-B23B-0BF49EE15471}" type="sibTrans" cxnId="{AB1AAEBB-A3D8-4B69-8B62-78A2C074B733}">
      <dgm:prSet/>
      <dgm:spPr/>
      <dgm:t>
        <a:bodyPr/>
        <a:lstStyle/>
        <a:p>
          <a:endParaRPr lang="en-US"/>
        </a:p>
      </dgm:t>
    </dgm:pt>
    <dgm:pt modelId="{99C99B00-1D80-4A30-B371-9E55C63BB234}">
      <dgm:prSet/>
      <dgm:spPr/>
      <dgm:t>
        <a:bodyPr/>
        <a:lstStyle/>
        <a:p>
          <a:pPr>
            <a:lnSpc>
              <a:spcPct val="100000"/>
            </a:lnSpc>
          </a:pPr>
          <a:r>
            <a:rPr lang="en-US"/>
            <a:t>The quiz application enables the end users to take up quiz or game and displays the test result immediately after the quiz or game is completed.</a:t>
          </a:r>
        </a:p>
      </dgm:t>
    </dgm:pt>
    <dgm:pt modelId="{DEB127D5-9A2B-4756-8D88-0C4DE23B2D7E}" type="parTrans" cxnId="{916CDF62-05D3-4AEB-9C30-F03758DE25EE}">
      <dgm:prSet/>
      <dgm:spPr/>
      <dgm:t>
        <a:bodyPr/>
        <a:lstStyle/>
        <a:p>
          <a:endParaRPr lang="en-US"/>
        </a:p>
      </dgm:t>
    </dgm:pt>
    <dgm:pt modelId="{A2054E4A-E838-4B46-A94F-DB8720C0D9CD}" type="sibTrans" cxnId="{916CDF62-05D3-4AEB-9C30-F03758DE25EE}">
      <dgm:prSet/>
      <dgm:spPr/>
      <dgm:t>
        <a:bodyPr/>
        <a:lstStyle/>
        <a:p>
          <a:endParaRPr lang="en-US"/>
        </a:p>
      </dgm:t>
    </dgm:pt>
    <dgm:pt modelId="{54B9A124-F90E-4489-B9DA-A92A3727224E}">
      <dgm:prSet/>
      <dgm:spPr/>
      <dgm:t>
        <a:bodyPr/>
        <a:lstStyle/>
        <a:p>
          <a:pPr>
            <a:lnSpc>
              <a:spcPct val="100000"/>
            </a:lnSpc>
          </a:pPr>
          <a:r>
            <a:rPr lang="en-US"/>
            <a:t>An end user taking the quiz must answer all the questions within a fixed time limit.</a:t>
          </a:r>
        </a:p>
      </dgm:t>
    </dgm:pt>
    <dgm:pt modelId="{42E8A4B6-6101-42B2-9DAC-00FCF79DAB09}" type="parTrans" cxnId="{477F05A1-72EB-46DD-B9F4-D5EC89193CDD}">
      <dgm:prSet/>
      <dgm:spPr/>
      <dgm:t>
        <a:bodyPr/>
        <a:lstStyle/>
        <a:p>
          <a:endParaRPr lang="en-US"/>
        </a:p>
      </dgm:t>
    </dgm:pt>
    <dgm:pt modelId="{2AD2F6CB-261D-49E3-9642-39416EB2C7B4}" type="sibTrans" cxnId="{477F05A1-72EB-46DD-B9F4-D5EC89193CDD}">
      <dgm:prSet/>
      <dgm:spPr/>
      <dgm:t>
        <a:bodyPr/>
        <a:lstStyle/>
        <a:p>
          <a:endParaRPr lang="en-US"/>
        </a:p>
      </dgm:t>
    </dgm:pt>
    <dgm:pt modelId="{5F040D52-2353-4166-9342-4157DF87A147}">
      <dgm:prSet/>
      <dgm:spPr/>
      <dgm:t>
        <a:bodyPr/>
        <a:lstStyle/>
        <a:p>
          <a:pPr>
            <a:lnSpc>
              <a:spcPct val="100000"/>
            </a:lnSpc>
          </a:pPr>
          <a:r>
            <a:rPr lang="en-US"/>
            <a:t>The result window for the quiz result displays the total marks obtained, percentage of marks.</a:t>
          </a:r>
          <a:r>
            <a:rPr lang="en-US">
              <a:latin typeface="Bembo"/>
            </a:rPr>
            <a:t>  </a:t>
          </a:r>
          <a:endParaRPr lang="en-US"/>
        </a:p>
      </dgm:t>
    </dgm:pt>
    <dgm:pt modelId="{EC4209E1-3DC7-47F7-B07E-63D14EE87470}" type="parTrans" cxnId="{E3E8487C-EC01-4B19-A6B3-FDB0EFD2FDD5}">
      <dgm:prSet/>
      <dgm:spPr/>
      <dgm:t>
        <a:bodyPr/>
        <a:lstStyle/>
        <a:p>
          <a:endParaRPr lang="en-US"/>
        </a:p>
      </dgm:t>
    </dgm:pt>
    <dgm:pt modelId="{463B3141-CB25-4637-8685-E26725016E2F}" type="sibTrans" cxnId="{E3E8487C-EC01-4B19-A6B3-FDB0EFD2FDD5}">
      <dgm:prSet/>
      <dgm:spPr/>
      <dgm:t>
        <a:bodyPr/>
        <a:lstStyle/>
        <a:p>
          <a:endParaRPr lang="en-US"/>
        </a:p>
      </dgm:t>
    </dgm:pt>
    <dgm:pt modelId="{0A9D07B8-680C-4928-8BCE-72EB5FC8CED9}" type="pres">
      <dgm:prSet presAssocID="{BC4B6B3D-17D3-4268-AE87-AEA8D060B585}" presName="root" presStyleCnt="0">
        <dgm:presLayoutVars>
          <dgm:dir/>
          <dgm:resizeHandles val="exact"/>
        </dgm:presLayoutVars>
      </dgm:prSet>
      <dgm:spPr/>
    </dgm:pt>
    <dgm:pt modelId="{DE43A331-F9A9-4FBC-91E8-8F10A3576301}" type="pres">
      <dgm:prSet presAssocID="{7E819482-12AF-4873-ACCC-D7CCC8F2BEB2}" presName="compNode" presStyleCnt="0"/>
      <dgm:spPr/>
    </dgm:pt>
    <dgm:pt modelId="{82E8BE09-F971-4B01-88E1-2EB13079EAD7}" type="pres">
      <dgm:prSet presAssocID="{7E819482-12AF-4873-ACCC-D7CCC8F2BEB2}" presName="bgRect" presStyleLbl="bgShp" presStyleIdx="0" presStyleCnt="4"/>
      <dgm:spPr/>
    </dgm:pt>
    <dgm:pt modelId="{4A4A0FC4-AC3D-4D61-B62D-D8EDA904BC77}" type="pres">
      <dgm:prSet presAssocID="{7E819482-12AF-4873-ACCC-D7CCC8F2BE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me controller"/>
        </a:ext>
      </dgm:extLst>
    </dgm:pt>
    <dgm:pt modelId="{C97EDCB1-B54B-4CF4-BE44-029BEFDA7261}" type="pres">
      <dgm:prSet presAssocID="{7E819482-12AF-4873-ACCC-D7CCC8F2BEB2}" presName="spaceRect" presStyleCnt="0"/>
      <dgm:spPr/>
    </dgm:pt>
    <dgm:pt modelId="{A709D03E-1671-4198-B53B-69C1AFD0A98B}" type="pres">
      <dgm:prSet presAssocID="{7E819482-12AF-4873-ACCC-D7CCC8F2BEB2}" presName="parTx" presStyleLbl="revTx" presStyleIdx="0" presStyleCnt="4">
        <dgm:presLayoutVars>
          <dgm:chMax val="0"/>
          <dgm:chPref val="0"/>
        </dgm:presLayoutVars>
      </dgm:prSet>
      <dgm:spPr/>
    </dgm:pt>
    <dgm:pt modelId="{0CA84916-F338-4A3A-ADD4-7E7C8C17105F}" type="pres">
      <dgm:prSet presAssocID="{3CEA0A42-3A8F-459E-B23B-0BF49EE15471}" presName="sibTrans" presStyleCnt="0"/>
      <dgm:spPr/>
    </dgm:pt>
    <dgm:pt modelId="{83ED0E03-E314-4C42-ACF6-8C33A52A795B}" type="pres">
      <dgm:prSet presAssocID="{99C99B00-1D80-4A30-B371-9E55C63BB234}" presName="compNode" presStyleCnt="0"/>
      <dgm:spPr/>
    </dgm:pt>
    <dgm:pt modelId="{1DD84DDE-6C67-4A12-B796-F9A9841610A6}" type="pres">
      <dgm:prSet presAssocID="{99C99B00-1D80-4A30-B371-9E55C63BB234}" presName="bgRect" presStyleLbl="bgShp" presStyleIdx="1" presStyleCnt="4"/>
      <dgm:spPr/>
    </dgm:pt>
    <dgm:pt modelId="{3FE3BDC2-1A37-46A2-80B6-BC1606FD141C}" type="pres">
      <dgm:prSet presAssocID="{99C99B00-1D80-4A30-B371-9E55C63BB2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67872199-F84E-4816-9CD2-4075B0FB6E1F}" type="pres">
      <dgm:prSet presAssocID="{99C99B00-1D80-4A30-B371-9E55C63BB234}" presName="spaceRect" presStyleCnt="0"/>
      <dgm:spPr/>
    </dgm:pt>
    <dgm:pt modelId="{22173ABB-CF9D-4650-8E5D-AC4402543F8E}" type="pres">
      <dgm:prSet presAssocID="{99C99B00-1D80-4A30-B371-9E55C63BB234}" presName="parTx" presStyleLbl="revTx" presStyleIdx="1" presStyleCnt="4">
        <dgm:presLayoutVars>
          <dgm:chMax val="0"/>
          <dgm:chPref val="0"/>
        </dgm:presLayoutVars>
      </dgm:prSet>
      <dgm:spPr/>
    </dgm:pt>
    <dgm:pt modelId="{3CA62376-E872-4946-9777-979578841E51}" type="pres">
      <dgm:prSet presAssocID="{A2054E4A-E838-4B46-A94F-DB8720C0D9CD}" presName="sibTrans" presStyleCnt="0"/>
      <dgm:spPr/>
    </dgm:pt>
    <dgm:pt modelId="{C7536266-A81B-49BE-B70C-618AE5957E70}" type="pres">
      <dgm:prSet presAssocID="{54B9A124-F90E-4489-B9DA-A92A3727224E}" presName="compNode" presStyleCnt="0"/>
      <dgm:spPr/>
    </dgm:pt>
    <dgm:pt modelId="{9FA2CC88-8519-4343-9C77-5C52070AC1C1}" type="pres">
      <dgm:prSet presAssocID="{54B9A124-F90E-4489-B9DA-A92A3727224E}" presName="bgRect" presStyleLbl="bgShp" presStyleIdx="2" presStyleCnt="4"/>
      <dgm:spPr/>
    </dgm:pt>
    <dgm:pt modelId="{2F108079-81DE-45FC-AC82-9006275B5536}" type="pres">
      <dgm:prSet presAssocID="{54B9A124-F90E-4489-B9DA-A92A372722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6FABFE3B-CACD-4D7E-9786-B63AAA1D34B7}" type="pres">
      <dgm:prSet presAssocID="{54B9A124-F90E-4489-B9DA-A92A3727224E}" presName="spaceRect" presStyleCnt="0"/>
      <dgm:spPr/>
    </dgm:pt>
    <dgm:pt modelId="{22FB7626-58FC-4F95-A154-954775DD5AFF}" type="pres">
      <dgm:prSet presAssocID="{54B9A124-F90E-4489-B9DA-A92A3727224E}" presName="parTx" presStyleLbl="revTx" presStyleIdx="2" presStyleCnt="4">
        <dgm:presLayoutVars>
          <dgm:chMax val="0"/>
          <dgm:chPref val="0"/>
        </dgm:presLayoutVars>
      </dgm:prSet>
      <dgm:spPr/>
    </dgm:pt>
    <dgm:pt modelId="{2B8FD9E2-B783-4463-BF32-0879BCF90694}" type="pres">
      <dgm:prSet presAssocID="{2AD2F6CB-261D-49E3-9642-39416EB2C7B4}" presName="sibTrans" presStyleCnt="0"/>
      <dgm:spPr/>
    </dgm:pt>
    <dgm:pt modelId="{4235BE98-8108-4860-8495-E6EA30E24A18}" type="pres">
      <dgm:prSet presAssocID="{5F040D52-2353-4166-9342-4157DF87A147}" presName="compNode" presStyleCnt="0"/>
      <dgm:spPr/>
    </dgm:pt>
    <dgm:pt modelId="{A04C1BB5-5B58-4FD9-BE69-A6ACE784836D}" type="pres">
      <dgm:prSet presAssocID="{5F040D52-2353-4166-9342-4157DF87A147}" presName="bgRect" presStyleLbl="bgShp" presStyleIdx="3" presStyleCnt="4"/>
      <dgm:spPr/>
    </dgm:pt>
    <dgm:pt modelId="{CDCCD25E-2637-4E39-8C03-535BE342A552}" type="pres">
      <dgm:prSet presAssocID="{5F040D52-2353-4166-9342-4157DF87A14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B70BACF6-795E-4FA4-AE7F-4C9E0BACDABD}" type="pres">
      <dgm:prSet presAssocID="{5F040D52-2353-4166-9342-4157DF87A147}" presName="spaceRect" presStyleCnt="0"/>
      <dgm:spPr/>
    </dgm:pt>
    <dgm:pt modelId="{92751C9A-A025-4A7B-AD66-18DF5DB49662}" type="pres">
      <dgm:prSet presAssocID="{5F040D52-2353-4166-9342-4157DF87A147}" presName="parTx" presStyleLbl="revTx" presStyleIdx="3" presStyleCnt="4">
        <dgm:presLayoutVars>
          <dgm:chMax val="0"/>
          <dgm:chPref val="0"/>
        </dgm:presLayoutVars>
      </dgm:prSet>
      <dgm:spPr/>
    </dgm:pt>
  </dgm:ptLst>
  <dgm:cxnLst>
    <dgm:cxn modelId="{70ED9735-58D1-46A4-A92B-1FC054ED6D69}" type="presOf" srcId="{5F040D52-2353-4166-9342-4157DF87A147}" destId="{92751C9A-A025-4A7B-AD66-18DF5DB49662}" srcOrd="0" destOrd="0" presId="urn:microsoft.com/office/officeart/2018/2/layout/IconVerticalSolidList"/>
    <dgm:cxn modelId="{494D7C3F-747D-488A-B25C-8110F450A2BD}" type="presOf" srcId="{7E819482-12AF-4873-ACCC-D7CCC8F2BEB2}" destId="{A709D03E-1671-4198-B53B-69C1AFD0A98B}" srcOrd="0" destOrd="0" presId="urn:microsoft.com/office/officeart/2018/2/layout/IconVerticalSolidList"/>
    <dgm:cxn modelId="{7657E35F-8E55-41B1-9784-ECDC972BEF28}" type="presOf" srcId="{BC4B6B3D-17D3-4268-AE87-AEA8D060B585}" destId="{0A9D07B8-680C-4928-8BCE-72EB5FC8CED9}" srcOrd="0" destOrd="0" presId="urn:microsoft.com/office/officeart/2018/2/layout/IconVerticalSolidList"/>
    <dgm:cxn modelId="{916CDF62-05D3-4AEB-9C30-F03758DE25EE}" srcId="{BC4B6B3D-17D3-4268-AE87-AEA8D060B585}" destId="{99C99B00-1D80-4A30-B371-9E55C63BB234}" srcOrd="1" destOrd="0" parTransId="{DEB127D5-9A2B-4756-8D88-0C4DE23B2D7E}" sibTransId="{A2054E4A-E838-4B46-A94F-DB8720C0D9CD}"/>
    <dgm:cxn modelId="{E3E8487C-EC01-4B19-A6B3-FDB0EFD2FDD5}" srcId="{BC4B6B3D-17D3-4268-AE87-AEA8D060B585}" destId="{5F040D52-2353-4166-9342-4157DF87A147}" srcOrd="3" destOrd="0" parTransId="{EC4209E1-3DC7-47F7-B07E-63D14EE87470}" sibTransId="{463B3141-CB25-4637-8685-E26725016E2F}"/>
    <dgm:cxn modelId="{477F05A1-72EB-46DD-B9F4-D5EC89193CDD}" srcId="{BC4B6B3D-17D3-4268-AE87-AEA8D060B585}" destId="{54B9A124-F90E-4489-B9DA-A92A3727224E}" srcOrd="2" destOrd="0" parTransId="{42E8A4B6-6101-42B2-9DAC-00FCF79DAB09}" sibTransId="{2AD2F6CB-261D-49E3-9642-39416EB2C7B4}"/>
    <dgm:cxn modelId="{AB1AAEBB-A3D8-4B69-8B62-78A2C074B733}" srcId="{BC4B6B3D-17D3-4268-AE87-AEA8D060B585}" destId="{7E819482-12AF-4873-ACCC-D7CCC8F2BEB2}" srcOrd="0" destOrd="0" parTransId="{0BDA78B1-DE3F-4C7B-9508-729732229502}" sibTransId="{3CEA0A42-3A8F-459E-B23B-0BF49EE15471}"/>
    <dgm:cxn modelId="{D2EB68E8-4558-4FF1-89D4-E1A36F081DB6}" type="presOf" srcId="{54B9A124-F90E-4489-B9DA-A92A3727224E}" destId="{22FB7626-58FC-4F95-A154-954775DD5AFF}" srcOrd="0" destOrd="0" presId="urn:microsoft.com/office/officeart/2018/2/layout/IconVerticalSolidList"/>
    <dgm:cxn modelId="{B2AD2BEC-F193-4B11-9E7C-723C73AC9F9D}" type="presOf" srcId="{99C99B00-1D80-4A30-B371-9E55C63BB234}" destId="{22173ABB-CF9D-4650-8E5D-AC4402543F8E}" srcOrd="0" destOrd="0" presId="urn:microsoft.com/office/officeart/2018/2/layout/IconVerticalSolidList"/>
    <dgm:cxn modelId="{80B18700-0B78-4246-ADB2-949DF9BA9C6F}" type="presParOf" srcId="{0A9D07B8-680C-4928-8BCE-72EB5FC8CED9}" destId="{DE43A331-F9A9-4FBC-91E8-8F10A3576301}" srcOrd="0" destOrd="0" presId="urn:microsoft.com/office/officeart/2018/2/layout/IconVerticalSolidList"/>
    <dgm:cxn modelId="{42818835-1E5A-4A91-99F3-D64FAE389B3E}" type="presParOf" srcId="{DE43A331-F9A9-4FBC-91E8-8F10A3576301}" destId="{82E8BE09-F971-4B01-88E1-2EB13079EAD7}" srcOrd="0" destOrd="0" presId="urn:microsoft.com/office/officeart/2018/2/layout/IconVerticalSolidList"/>
    <dgm:cxn modelId="{00D92A4A-F6D7-41A2-AB22-040B76373F00}" type="presParOf" srcId="{DE43A331-F9A9-4FBC-91E8-8F10A3576301}" destId="{4A4A0FC4-AC3D-4D61-B62D-D8EDA904BC77}" srcOrd="1" destOrd="0" presId="urn:microsoft.com/office/officeart/2018/2/layout/IconVerticalSolidList"/>
    <dgm:cxn modelId="{4CD5C6D5-4A45-4248-8AE7-E11AB471B069}" type="presParOf" srcId="{DE43A331-F9A9-4FBC-91E8-8F10A3576301}" destId="{C97EDCB1-B54B-4CF4-BE44-029BEFDA7261}" srcOrd="2" destOrd="0" presId="urn:microsoft.com/office/officeart/2018/2/layout/IconVerticalSolidList"/>
    <dgm:cxn modelId="{57DDC799-0BAF-46CD-86E7-465BDC88DFF6}" type="presParOf" srcId="{DE43A331-F9A9-4FBC-91E8-8F10A3576301}" destId="{A709D03E-1671-4198-B53B-69C1AFD0A98B}" srcOrd="3" destOrd="0" presId="urn:microsoft.com/office/officeart/2018/2/layout/IconVerticalSolidList"/>
    <dgm:cxn modelId="{75117C3D-CAF0-4446-9182-BECFA9907BEF}" type="presParOf" srcId="{0A9D07B8-680C-4928-8BCE-72EB5FC8CED9}" destId="{0CA84916-F338-4A3A-ADD4-7E7C8C17105F}" srcOrd="1" destOrd="0" presId="urn:microsoft.com/office/officeart/2018/2/layout/IconVerticalSolidList"/>
    <dgm:cxn modelId="{C6B5183C-4838-4FC0-8CBA-22E937702F9D}" type="presParOf" srcId="{0A9D07B8-680C-4928-8BCE-72EB5FC8CED9}" destId="{83ED0E03-E314-4C42-ACF6-8C33A52A795B}" srcOrd="2" destOrd="0" presId="urn:microsoft.com/office/officeart/2018/2/layout/IconVerticalSolidList"/>
    <dgm:cxn modelId="{9117B173-C4A6-4C5F-8A2F-4A9DD51D7505}" type="presParOf" srcId="{83ED0E03-E314-4C42-ACF6-8C33A52A795B}" destId="{1DD84DDE-6C67-4A12-B796-F9A9841610A6}" srcOrd="0" destOrd="0" presId="urn:microsoft.com/office/officeart/2018/2/layout/IconVerticalSolidList"/>
    <dgm:cxn modelId="{03FA48D0-B941-4128-BE78-B449A4D8CADF}" type="presParOf" srcId="{83ED0E03-E314-4C42-ACF6-8C33A52A795B}" destId="{3FE3BDC2-1A37-46A2-80B6-BC1606FD141C}" srcOrd="1" destOrd="0" presId="urn:microsoft.com/office/officeart/2018/2/layout/IconVerticalSolidList"/>
    <dgm:cxn modelId="{A7323BC1-C59C-420A-A921-F885C4BEC72C}" type="presParOf" srcId="{83ED0E03-E314-4C42-ACF6-8C33A52A795B}" destId="{67872199-F84E-4816-9CD2-4075B0FB6E1F}" srcOrd="2" destOrd="0" presId="urn:microsoft.com/office/officeart/2018/2/layout/IconVerticalSolidList"/>
    <dgm:cxn modelId="{FEB53F9F-FD45-4CE4-962E-508288F7B5C5}" type="presParOf" srcId="{83ED0E03-E314-4C42-ACF6-8C33A52A795B}" destId="{22173ABB-CF9D-4650-8E5D-AC4402543F8E}" srcOrd="3" destOrd="0" presId="urn:microsoft.com/office/officeart/2018/2/layout/IconVerticalSolidList"/>
    <dgm:cxn modelId="{E7ED1C61-A2AE-4677-A4F3-9814CE41AD05}" type="presParOf" srcId="{0A9D07B8-680C-4928-8BCE-72EB5FC8CED9}" destId="{3CA62376-E872-4946-9777-979578841E51}" srcOrd="3" destOrd="0" presId="urn:microsoft.com/office/officeart/2018/2/layout/IconVerticalSolidList"/>
    <dgm:cxn modelId="{5B60D44B-5A76-43C2-824A-2D0D405850BD}" type="presParOf" srcId="{0A9D07B8-680C-4928-8BCE-72EB5FC8CED9}" destId="{C7536266-A81B-49BE-B70C-618AE5957E70}" srcOrd="4" destOrd="0" presId="urn:microsoft.com/office/officeart/2018/2/layout/IconVerticalSolidList"/>
    <dgm:cxn modelId="{324F7933-F8F4-4305-A530-2D1CA9BC73C4}" type="presParOf" srcId="{C7536266-A81B-49BE-B70C-618AE5957E70}" destId="{9FA2CC88-8519-4343-9C77-5C52070AC1C1}" srcOrd="0" destOrd="0" presId="urn:microsoft.com/office/officeart/2018/2/layout/IconVerticalSolidList"/>
    <dgm:cxn modelId="{A09ACE36-128B-4792-9932-41A866FA89DA}" type="presParOf" srcId="{C7536266-A81B-49BE-B70C-618AE5957E70}" destId="{2F108079-81DE-45FC-AC82-9006275B5536}" srcOrd="1" destOrd="0" presId="urn:microsoft.com/office/officeart/2018/2/layout/IconVerticalSolidList"/>
    <dgm:cxn modelId="{9F046B7B-A1C8-4984-8845-2751842D190C}" type="presParOf" srcId="{C7536266-A81B-49BE-B70C-618AE5957E70}" destId="{6FABFE3B-CACD-4D7E-9786-B63AAA1D34B7}" srcOrd="2" destOrd="0" presId="urn:microsoft.com/office/officeart/2018/2/layout/IconVerticalSolidList"/>
    <dgm:cxn modelId="{A2FDD174-3DFE-4D49-89A5-05C55E45AA5E}" type="presParOf" srcId="{C7536266-A81B-49BE-B70C-618AE5957E70}" destId="{22FB7626-58FC-4F95-A154-954775DD5AFF}" srcOrd="3" destOrd="0" presId="urn:microsoft.com/office/officeart/2018/2/layout/IconVerticalSolidList"/>
    <dgm:cxn modelId="{753DDBA2-7396-4D64-A21E-172FA0B12891}" type="presParOf" srcId="{0A9D07B8-680C-4928-8BCE-72EB5FC8CED9}" destId="{2B8FD9E2-B783-4463-BF32-0879BCF90694}" srcOrd="5" destOrd="0" presId="urn:microsoft.com/office/officeart/2018/2/layout/IconVerticalSolidList"/>
    <dgm:cxn modelId="{CA1813AE-87BE-44DD-A2E1-35F9812C6C66}" type="presParOf" srcId="{0A9D07B8-680C-4928-8BCE-72EB5FC8CED9}" destId="{4235BE98-8108-4860-8495-E6EA30E24A18}" srcOrd="6" destOrd="0" presId="urn:microsoft.com/office/officeart/2018/2/layout/IconVerticalSolidList"/>
    <dgm:cxn modelId="{FCB0A5E3-7C2C-47A0-BCD5-CACE7B9FDDB5}" type="presParOf" srcId="{4235BE98-8108-4860-8495-E6EA30E24A18}" destId="{A04C1BB5-5B58-4FD9-BE69-A6ACE784836D}" srcOrd="0" destOrd="0" presId="urn:microsoft.com/office/officeart/2018/2/layout/IconVerticalSolidList"/>
    <dgm:cxn modelId="{3B836C02-A595-4221-B054-D80F61E5A4C7}" type="presParOf" srcId="{4235BE98-8108-4860-8495-E6EA30E24A18}" destId="{CDCCD25E-2637-4E39-8C03-535BE342A552}" srcOrd="1" destOrd="0" presId="urn:microsoft.com/office/officeart/2018/2/layout/IconVerticalSolidList"/>
    <dgm:cxn modelId="{D8CE18D8-C6B2-4467-AA7A-8044EE7372AC}" type="presParOf" srcId="{4235BE98-8108-4860-8495-E6EA30E24A18}" destId="{B70BACF6-795E-4FA4-AE7F-4C9E0BACDABD}" srcOrd="2" destOrd="0" presId="urn:microsoft.com/office/officeart/2018/2/layout/IconVerticalSolidList"/>
    <dgm:cxn modelId="{1AEC3A6A-7482-4BBD-AE1D-821A6FABB393}" type="presParOf" srcId="{4235BE98-8108-4860-8495-E6EA30E24A18}" destId="{92751C9A-A025-4A7B-AD66-18DF5DB496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F58FA1-B5DE-44BA-9A8E-F73A4F6D255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11181D2-CBAC-486E-B291-C0F298A9A73D}">
      <dgm:prSet/>
      <dgm:spPr/>
      <dgm:t>
        <a:bodyPr/>
        <a:lstStyle/>
        <a:p>
          <a:pPr>
            <a:lnSpc>
              <a:spcPct val="100000"/>
            </a:lnSpc>
            <a:defRPr cap="all"/>
          </a:pPr>
          <a:r>
            <a:rPr lang="en-US" dirty="0"/>
            <a:t>To conduct quiz </a:t>
          </a:r>
        </a:p>
      </dgm:t>
    </dgm:pt>
    <dgm:pt modelId="{6D7883B0-B051-4B68-B943-8200DC06C06A}" type="parTrans" cxnId="{69BC35A4-0843-429E-BF0E-9C6A20806BA1}">
      <dgm:prSet/>
      <dgm:spPr/>
      <dgm:t>
        <a:bodyPr/>
        <a:lstStyle/>
        <a:p>
          <a:endParaRPr lang="en-US"/>
        </a:p>
      </dgm:t>
    </dgm:pt>
    <dgm:pt modelId="{5A5656BA-06EE-4D49-86EF-9B29B1B6767C}" type="sibTrans" cxnId="{69BC35A4-0843-429E-BF0E-9C6A20806BA1}">
      <dgm:prSet/>
      <dgm:spPr/>
      <dgm:t>
        <a:bodyPr/>
        <a:lstStyle/>
        <a:p>
          <a:endParaRPr lang="en-US"/>
        </a:p>
      </dgm:t>
    </dgm:pt>
    <dgm:pt modelId="{CDDC190E-BBF4-4EFA-AC13-BC6E50088F2D}">
      <dgm:prSet/>
      <dgm:spPr/>
      <dgm:t>
        <a:bodyPr/>
        <a:lstStyle/>
        <a:p>
          <a:pPr>
            <a:lnSpc>
              <a:spcPct val="100000"/>
            </a:lnSpc>
            <a:defRPr cap="all"/>
          </a:pPr>
          <a:r>
            <a:rPr lang="en-US" dirty="0"/>
            <a:t>To have hand on solving </a:t>
          </a:r>
          <a:r>
            <a:rPr lang="en-US" dirty="0" err="1"/>
            <a:t>mcqs</a:t>
          </a:r>
          <a:r>
            <a:rPr lang="en-US" dirty="0"/>
            <a:t>.</a:t>
          </a:r>
        </a:p>
      </dgm:t>
    </dgm:pt>
    <dgm:pt modelId="{85353C37-3D04-4297-96EF-3F707D5E47F1}" type="parTrans" cxnId="{2D3970A8-13B7-40FD-936E-930BC17AC9B1}">
      <dgm:prSet/>
      <dgm:spPr/>
      <dgm:t>
        <a:bodyPr/>
        <a:lstStyle/>
        <a:p>
          <a:endParaRPr lang="en-US"/>
        </a:p>
      </dgm:t>
    </dgm:pt>
    <dgm:pt modelId="{EF5D9F1C-CCF5-4E26-8D20-0E9EF8CB0584}" type="sibTrans" cxnId="{2D3970A8-13B7-40FD-936E-930BC17AC9B1}">
      <dgm:prSet/>
      <dgm:spPr/>
      <dgm:t>
        <a:bodyPr/>
        <a:lstStyle/>
        <a:p>
          <a:endParaRPr lang="en-US"/>
        </a:p>
      </dgm:t>
    </dgm:pt>
    <dgm:pt modelId="{C2D0CC20-4472-4FBC-918D-4A1F49856003}">
      <dgm:prSet/>
      <dgm:spPr/>
      <dgm:t>
        <a:bodyPr/>
        <a:lstStyle/>
        <a:p>
          <a:pPr>
            <a:lnSpc>
              <a:spcPct val="100000"/>
            </a:lnSpc>
            <a:defRPr cap="all"/>
          </a:pPr>
          <a:r>
            <a:rPr lang="en-US" dirty="0"/>
            <a:t>To give knowledge about programming languages.</a:t>
          </a:r>
        </a:p>
      </dgm:t>
    </dgm:pt>
    <dgm:pt modelId="{E12DCC2D-752D-45C4-8F6B-AEEAE02751F0}" type="parTrans" cxnId="{99625C09-FAAC-4697-A2F8-56E875A864DB}">
      <dgm:prSet/>
      <dgm:spPr/>
      <dgm:t>
        <a:bodyPr/>
        <a:lstStyle/>
        <a:p>
          <a:endParaRPr lang="en-US"/>
        </a:p>
      </dgm:t>
    </dgm:pt>
    <dgm:pt modelId="{44B380FE-D5F5-409A-8871-2B9726627500}" type="sibTrans" cxnId="{99625C09-FAAC-4697-A2F8-56E875A864DB}">
      <dgm:prSet/>
      <dgm:spPr/>
      <dgm:t>
        <a:bodyPr/>
        <a:lstStyle/>
        <a:p>
          <a:endParaRPr lang="en-US"/>
        </a:p>
      </dgm:t>
    </dgm:pt>
    <dgm:pt modelId="{440F8F1C-6B58-4F6F-9DF2-A098C253FAD8}">
      <dgm:prSet/>
      <dgm:spPr/>
      <dgm:t>
        <a:bodyPr/>
        <a:lstStyle/>
        <a:p>
          <a:pPr>
            <a:lnSpc>
              <a:spcPct val="100000"/>
            </a:lnSpc>
            <a:defRPr cap="all"/>
          </a:pPr>
          <a:r>
            <a:rPr lang="en-US" dirty="0"/>
            <a:t>To entertain with learning.</a:t>
          </a:r>
        </a:p>
      </dgm:t>
    </dgm:pt>
    <dgm:pt modelId="{021946AA-3FB7-4F15-BCDD-07323D3E9F93}" type="parTrans" cxnId="{1DB528BD-2EC2-45CE-840C-8CB19724659F}">
      <dgm:prSet/>
      <dgm:spPr/>
      <dgm:t>
        <a:bodyPr/>
        <a:lstStyle/>
        <a:p>
          <a:endParaRPr lang="en-US"/>
        </a:p>
      </dgm:t>
    </dgm:pt>
    <dgm:pt modelId="{DAD33F8B-DBE7-4793-B507-555F7BDCFFC6}" type="sibTrans" cxnId="{1DB528BD-2EC2-45CE-840C-8CB19724659F}">
      <dgm:prSet/>
      <dgm:spPr/>
      <dgm:t>
        <a:bodyPr/>
        <a:lstStyle/>
        <a:p>
          <a:endParaRPr lang="en-US"/>
        </a:p>
      </dgm:t>
    </dgm:pt>
    <dgm:pt modelId="{0188E3CB-DEB3-4F78-B6E6-2E7C307198E2}">
      <dgm:prSet/>
      <dgm:spPr/>
      <dgm:t>
        <a:bodyPr/>
        <a:lstStyle/>
        <a:p>
          <a:pPr>
            <a:lnSpc>
              <a:spcPct val="100000"/>
            </a:lnSpc>
            <a:defRPr cap="all"/>
          </a:pPr>
          <a:r>
            <a:rPr lang="en-US" dirty="0"/>
            <a:t>To learn time management.</a:t>
          </a:r>
        </a:p>
      </dgm:t>
    </dgm:pt>
    <dgm:pt modelId="{E5C88647-CCEB-46FB-BBBC-40CB939311AF}" type="parTrans" cxnId="{0A6B77AE-A739-4D3E-9988-757D0810FD3E}">
      <dgm:prSet/>
      <dgm:spPr/>
      <dgm:t>
        <a:bodyPr/>
        <a:lstStyle/>
        <a:p>
          <a:endParaRPr lang="en-US"/>
        </a:p>
      </dgm:t>
    </dgm:pt>
    <dgm:pt modelId="{5DBB8DF3-EB98-4021-8EA7-7A57BD0BFADA}" type="sibTrans" cxnId="{0A6B77AE-A739-4D3E-9988-757D0810FD3E}">
      <dgm:prSet/>
      <dgm:spPr/>
      <dgm:t>
        <a:bodyPr/>
        <a:lstStyle/>
        <a:p>
          <a:endParaRPr lang="en-US"/>
        </a:p>
      </dgm:t>
    </dgm:pt>
    <dgm:pt modelId="{0BDA987A-1D5A-43B1-80FD-5550108250D4}">
      <dgm:prSet/>
      <dgm:spPr/>
      <dgm:t>
        <a:bodyPr/>
        <a:lstStyle/>
        <a:p>
          <a:pPr>
            <a:lnSpc>
              <a:spcPct val="100000"/>
            </a:lnSpc>
            <a:defRPr cap="all"/>
          </a:pPr>
          <a:r>
            <a:rPr lang="en-US" dirty="0"/>
            <a:t>To learn </a:t>
          </a:r>
          <a:r>
            <a:rPr lang="en-US" dirty="0">
              <a:latin typeface="Bembo"/>
            </a:rPr>
            <a:t>accuracy</a:t>
          </a:r>
          <a:r>
            <a:rPr lang="en-US" dirty="0"/>
            <a:t> in solving </a:t>
          </a:r>
          <a:r>
            <a:rPr lang="en-US" dirty="0" err="1"/>
            <a:t>mcqs</a:t>
          </a:r>
          <a:r>
            <a:rPr lang="en-US" dirty="0"/>
            <a:t>.</a:t>
          </a:r>
        </a:p>
      </dgm:t>
    </dgm:pt>
    <dgm:pt modelId="{60CEB39B-8DBB-47DE-9236-5DAFB3D15608}" type="parTrans" cxnId="{E0703D97-4A2D-4CE5-8921-BFBE12BE0344}">
      <dgm:prSet/>
      <dgm:spPr/>
      <dgm:t>
        <a:bodyPr/>
        <a:lstStyle/>
        <a:p>
          <a:endParaRPr lang="en-US"/>
        </a:p>
      </dgm:t>
    </dgm:pt>
    <dgm:pt modelId="{65F63836-28F2-43D4-80FF-344FFBE387E0}" type="sibTrans" cxnId="{E0703D97-4A2D-4CE5-8921-BFBE12BE0344}">
      <dgm:prSet/>
      <dgm:spPr/>
      <dgm:t>
        <a:bodyPr/>
        <a:lstStyle/>
        <a:p>
          <a:endParaRPr lang="en-US"/>
        </a:p>
      </dgm:t>
    </dgm:pt>
    <dgm:pt modelId="{D5011671-F121-4489-9427-A520F9A4821B}">
      <dgm:prSet phldr="0"/>
      <dgm:spPr/>
      <dgm:t>
        <a:bodyPr/>
        <a:lstStyle/>
        <a:p>
          <a:pPr rtl="0">
            <a:lnSpc>
              <a:spcPct val="100000"/>
            </a:lnSpc>
            <a:defRPr cap="all"/>
          </a:pPr>
          <a:r>
            <a:rPr lang="en-US" dirty="0">
              <a:latin typeface="Bembo"/>
            </a:rPr>
            <a:t>To have fun or time pass with learning.</a:t>
          </a:r>
        </a:p>
      </dgm:t>
    </dgm:pt>
    <dgm:pt modelId="{F733EDB0-393F-4978-96CD-16BC715FEE3E}" type="parTrans" cxnId="{09238AD2-4AEC-486E-9F20-83B09771EA61}">
      <dgm:prSet/>
      <dgm:spPr/>
    </dgm:pt>
    <dgm:pt modelId="{5964A4EC-5783-4CD9-9C86-30A26C5BB74D}" type="sibTrans" cxnId="{09238AD2-4AEC-486E-9F20-83B09771EA61}">
      <dgm:prSet/>
      <dgm:spPr/>
      <dgm:t>
        <a:bodyPr/>
        <a:lstStyle/>
        <a:p>
          <a:endParaRPr lang="en-US"/>
        </a:p>
      </dgm:t>
    </dgm:pt>
    <dgm:pt modelId="{F8E3E00F-E84A-40BB-90DB-B20F4DB71631}" type="pres">
      <dgm:prSet presAssocID="{B9F58FA1-B5DE-44BA-9A8E-F73A4F6D255F}" presName="root" presStyleCnt="0">
        <dgm:presLayoutVars>
          <dgm:dir/>
          <dgm:resizeHandles val="exact"/>
        </dgm:presLayoutVars>
      </dgm:prSet>
      <dgm:spPr/>
    </dgm:pt>
    <dgm:pt modelId="{29B709B4-25D0-4B3C-BCBE-21377AF7C273}" type="pres">
      <dgm:prSet presAssocID="{711181D2-CBAC-486E-B291-C0F298A9A73D}" presName="compNode" presStyleCnt="0"/>
      <dgm:spPr/>
    </dgm:pt>
    <dgm:pt modelId="{5ECCAB97-A9B6-48AC-BC6D-A314C8CECCA2}" type="pres">
      <dgm:prSet presAssocID="{711181D2-CBAC-486E-B291-C0F298A9A73D}" presName="iconBgRect" presStyleLbl="bgShp" presStyleIdx="0" presStyleCnt="7"/>
      <dgm:spPr/>
    </dgm:pt>
    <dgm:pt modelId="{413F1BDC-FE4B-4B41-90B2-0F8D223B7D48}" type="pres">
      <dgm:prSet presAssocID="{711181D2-CBAC-486E-B291-C0F298A9A73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B3788F7-DF83-4054-B559-72BFE80C4BB7}" type="pres">
      <dgm:prSet presAssocID="{711181D2-CBAC-486E-B291-C0F298A9A73D}" presName="spaceRect" presStyleCnt="0"/>
      <dgm:spPr/>
    </dgm:pt>
    <dgm:pt modelId="{D23AF2A9-220F-421A-B90B-1E16449008D6}" type="pres">
      <dgm:prSet presAssocID="{711181D2-CBAC-486E-B291-C0F298A9A73D}" presName="textRect" presStyleLbl="revTx" presStyleIdx="0" presStyleCnt="7">
        <dgm:presLayoutVars>
          <dgm:chMax val="1"/>
          <dgm:chPref val="1"/>
        </dgm:presLayoutVars>
      </dgm:prSet>
      <dgm:spPr/>
    </dgm:pt>
    <dgm:pt modelId="{E8C89B37-61E5-42B1-9CA6-EA8AFE9692EC}" type="pres">
      <dgm:prSet presAssocID="{5A5656BA-06EE-4D49-86EF-9B29B1B6767C}" presName="sibTrans" presStyleCnt="0"/>
      <dgm:spPr/>
    </dgm:pt>
    <dgm:pt modelId="{26FA41CF-C31E-4CFE-951C-B09A652E19B0}" type="pres">
      <dgm:prSet presAssocID="{CDDC190E-BBF4-4EFA-AC13-BC6E50088F2D}" presName="compNode" presStyleCnt="0"/>
      <dgm:spPr/>
    </dgm:pt>
    <dgm:pt modelId="{CC758162-827B-4774-866D-072C9588AE76}" type="pres">
      <dgm:prSet presAssocID="{CDDC190E-BBF4-4EFA-AC13-BC6E50088F2D}" presName="iconBgRect" presStyleLbl="bgShp" presStyleIdx="1" presStyleCnt="7"/>
      <dgm:spPr/>
    </dgm:pt>
    <dgm:pt modelId="{241032E9-50BF-4310-9442-B222337C96FE}" type="pres">
      <dgm:prSet presAssocID="{CDDC190E-BBF4-4EFA-AC13-BC6E50088F2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Hand"/>
        </a:ext>
      </dgm:extLst>
    </dgm:pt>
    <dgm:pt modelId="{D4E60D93-6A39-4902-AA01-7AAC06A1D68F}" type="pres">
      <dgm:prSet presAssocID="{CDDC190E-BBF4-4EFA-AC13-BC6E50088F2D}" presName="spaceRect" presStyleCnt="0"/>
      <dgm:spPr/>
    </dgm:pt>
    <dgm:pt modelId="{3DB129EC-3FF2-455A-80EE-8B71685D93E6}" type="pres">
      <dgm:prSet presAssocID="{CDDC190E-BBF4-4EFA-AC13-BC6E50088F2D}" presName="textRect" presStyleLbl="revTx" presStyleIdx="1" presStyleCnt="7">
        <dgm:presLayoutVars>
          <dgm:chMax val="1"/>
          <dgm:chPref val="1"/>
        </dgm:presLayoutVars>
      </dgm:prSet>
      <dgm:spPr/>
    </dgm:pt>
    <dgm:pt modelId="{07BC75FC-B516-4386-9072-29C27A883FD4}" type="pres">
      <dgm:prSet presAssocID="{EF5D9F1C-CCF5-4E26-8D20-0E9EF8CB0584}" presName="sibTrans" presStyleCnt="0"/>
      <dgm:spPr/>
    </dgm:pt>
    <dgm:pt modelId="{DFF6DBE8-5D44-4A77-AB7C-FC5EBBF54340}" type="pres">
      <dgm:prSet presAssocID="{C2D0CC20-4472-4FBC-918D-4A1F49856003}" presName="compNode" presStyleCnt="0"/>
      <dgm:spPr/>
    </dgm:pt>
    <dgm:pt modelId="{2B5BFEE4-D0DD-46D6-8A1C-72D239193FF2}" type="pres">
      <dgm:prSet presAssocID="{C2D0CC20-4472-4FBC-918D-4A1F49856003}" presName="iconBgRect" presStyleLbl="bgShp" presStyleIdx="2" presStyleCnt="7"/>
      <dgm:spPr/>
    </dgm:pt>
    <dgm:pt modelId="{8BDE0223-F8F8-4E4A-8EC0-343F690DB4CF}" type="pres">
      <dgm:prSet presAssocID="{C2D0CC20-4472-4FBC-918D-4A1F4985600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FBFF7F2E-F04E-4933-9D77-E05E8040AD01}" type="pres">
      <dgm:prSet presAssocID="{C2D0CC20-4472-4FBC-918D-4A1F49856003}" presName="spaceRect" presStyleCnt="0"/>
      <dgm:spPr/>
    </dgm:pt>
    <dgm:pt modelId="{914ACBE6-E60A-47F5-A5C1-1BD5B792FC9A}" type="pres">
      <dgm:prSet presAssocID="{C2D0CC20-4472-4FBC-918D-4A1F49856003}" presName="textRect" presStyleLbl="revTx" presStyleIdx="2" presStyleCnt="7">
        <dgm:presLayoutVars>
          <dgm:chMax val="1"/>
          <dgm:chPref val="1"/>
        </dgm:presLayoutVars>
      </dgm:prSet>
      <dgm:spPr/>
    </dgm:pt>
    <dgm:pt modelId="{7D860D99-3ED2-4DB4-A5B3-30F7E0D7D911}" type="pres">
      <dgm:prSet presAssocID="{44B380FE-D5F5-409A-8871-2B9726627500}" presName="sibTrans" presStyleCnt="0"/>
      <dgm:spPr/>
    </dgm:pt>
    <dgm:pt modelId="{9B409600-4BD2-46C3-B7D5-DD258CC293F9}" type="pres">
      <dgm:prSet presAssocID="{440F8F1C-6B58-4F6F-9DF2-A098C253FAD8}" presName="compNode" presStyleCnt="0"/>
      <dgm:spPr/>
    </dgm:pt>
    <dgm:pt modelId="{47C03A7C-E61A-4233-9DB4-9A4F1CB76940}" type="pres">
      <dgm:prSet presAssocID="{440F8F1C-6B58-4F6F-9DF2-A098C253FAD8}" presName="iconBgRect" presStyleLbl="bgShp" presStyleIdx="3" presStyleCnt="7"/>
      <dgm:spPr/>
    </dgm:pt>
    <dgm:pt modelId="{DDF7E254-6EC0-49FD-8182-7A9E2181736F}" type="pres">
      <dgm:prSet presAssocID="{440F8F1C-6B58-4F6F-9DF2-A098C253FAD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ackboard"/>
        </a:ext>
      </dgm:extLst>
    </dgm:pt>
    <dgm:pt modelId="{928E6D1E-8837-44D9-A7E0-A0133C28503F}" type="pres">
      <dgm:prSet presAssocID="{440F8F1C-6B58-4F6F-9DF2-A098C253FAD8}" presName="spaceRect" presStyleCnt="0"/>
      <dgm:spPr/>
    </dgm:pt>
    <dgm:pt modelId="{D17FE6A9-9E7C-46D7-8D8B-98E26762337C}" type="pres">
      <dgm:prSet presAssocID="{440F8F1C-6B58-4F6F-9DF2-A098C253FAD8}" presName="textRect" presStyleLbl="revTx" presStyleIdx="3" presStyleCnt="7">
        <dgm:presLayoutVars>
          <dgm:chMax val="1"/>
          <dgm:chPref val="1"/>
        </dgm:presLayoutVars>
      </dgm:prSet>
      <dgm:spPr/>
    </dgm:pt>
    <dgm:pt modelId="{0F3D3B6B-7DD2-43FD-86F8-E75DA4D8F1FA}" type="pres">
      <dgm:prSet presAssocID="{DAD33F8B-DBE7-4793-B507-555F7BDCFFC6}" presName="sibTrans" presStyleCnt="0"/>
      <dgm:spPr/>
    </dgm:pt>
    <dgm:pt modelId="{02C244E7-231F-4F58-9000-98AE37371DAB}" type="pres">
      <dgm:prSet presAssocID="{0188E3CB-DEB3-4F78-B6E6-2E7C307198E2}" presName="compNode" presStyleCnt="0"/>
      <dgm:spPr/>
    </dgm:pt>
    <dgm:pt modelId="{87CBF424-EDD6-491A-BE32-AB60425B0024}" type="pres">
      <dgm:prSet presAssocID="{0188E3CB-DEB3-4F78-B6E6-2E7C307198E2}" presName="iconBgRect" presStyleLbl="bgShp" presStyleIdx="4" presStyleCnt="7"/>
      <dgm:spPr/>
    </dgm:pt>
    <dgm:pt modelId="{C0E3EF0F-CA42-42FC-90DF-01442515F7FA}" type="pres">
      <dgm:prSet presAssocID="{0188E3CB-DEB3-4F78-B6E6-2E7C307198E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29A5E99F-2DC7-4A06-A650-D573489A37BB}" type="pres">
      <dgm:prSet presAssocID="{0188E3CB-DEB3-4F78-B6E6-2E7C307198E2}" presName="spaceRect" presStyleCnt="0"/>
      <dgm:spPr/>
    </dgm:pt>
    <dgm:pt modelId="{40573209-2D61-48D1-AC7E-4B654BCFF10B}" type="pres">
      <dgm:prSet presAssocID="{0188E3CB-DEB3-4F78-B6E6-2E7C307198E2}" presName="textRect" presStyleLbl="revTx" presStyleIdx="4" presStyleCnt="7">
        <dgm:presLayoutVars>
          <dgm:chMax val="1"/>
          <dgm:chPref val="1"/>
        </dgm:presLayoutVars>
      </dgm:prSet>
      <dgm:spPr/>
    </dgm:pt>
    <dgm:pt modelId="{41B98424-E916-4040-BAD2-97181F1BD037}" type="pres">
      <dgm:prSet presAssocID="{5DBB8DF3-EB98-4021-8EA7-7A57BD0BFADA}" presName="sibTrans" presStyleCnt="0"/>
      <dgm:spPr/>
    </dgm:pt>
    <dgm:pt modelId="{2B1B0C52-A799-48A2-B40D-896DA63C5DF7}" type="pres">
      <dgm:prSet presAssocID="{0BDA987A-1D5A-43B1-80FD-5550108250D4}" presName="compNode" presStyleCnt="0"/>
      <dgm:spPr/>
    </dgm:pt>
    <dgm:pt modelId="{9ED0D182-D7AB-4924-A482-94ED062209FB}" type="pres">
      <dgm:prSet presAssocID="{0BDA987A-1D5A-43B1-80FD-5550108250D4}" presName="iconBgRect" presStyleLbl="bgShp" presStyleIdx="5" presStyleCnt="7"/>
      <dgm:spPr/>
    </dgm:pt>
    <dgm:pt modelId="{45B87192-B8DE-4805-A9BB-6538E4CA1F5B}" type="pres">
      <dgm:prSet presAssocID="{0BDA987A-1D5A-43B1-80FD-5550108250D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rama"/>
        </a:ext>
      </dgm:extLst>
    </dgm:pt>
    <dgm:pt modelId="{C1438C89-8AF2-434A-B278-CFF67A8445ED}" type="pres">
      <dgm:prSet presAssocID="{0BDA987A-1D5A-43B1-80FD-5550108250D4}" presName="spaceRect" presStyleCnt="0"/>
      <dgm:spPr/>
    </dgm:pt>
    <dgm:pt modelId="{721AE95D-4D67-4250-848E-B7AC71E94BAA}" type="pres">
      <dgm:prSet presAssocID="{0BDA987A-1D5A-43B1-80FD-5550108250D4}" presName="textRect" presStyleLbl="revTx" presStyleIdx="5" presStyleCnt="7">
        <dgm:presLayoutVars>
          <dgm:chMax val="1"/>
          <dgm:chPref val="1"/>
        </dgm:presLayoutVars>
      </dgm:prSet>
      <dgm:spPr/>
    </dgm:pt>
    <dgm:pt modelId="{C072F0C9-A0AA-4C52-9977-BA55C2738D6E}" type="pres">
      <dgm:prSet presAssocID="{65F63836-28F2-43D4-80FF-344FFBE387E0}" presName="sibTrans" presStyleCnt="0"/>
      <dgm:spPr/>
    </dgm:pt>
    <dgm:pt modelId="{2193456C-0648-45D3-A664-0B2570969BDF}" type="pres">
      <dgm:prSet presAssocID="{D5011671-F121-4489-9427-A520F9A4821B}" presName="compNode" presStyleCnt="0"/>
      <dgm:spPr/>
    </dgm:pt>
    <dgm:pt modelId="{D7E830AB-D65E-4E24-94AB-0120765DFA74}" type="pres">
      <dgm:prSet presAssocID="{D5011671-F121-4489-9427-A520F9A4821B}" presName="iconBgRect" presStyleLbl="bgShp" presStyleIdx="6" presStyleCnt="7"/>
      <dgm:spPr/>
    </dgm:pt>
    <dgm:pt modelId="{9AE1E240-34B8-46EE-A74D-A60276525044}" type="pres">
      <dgm:prSet presAssocID="{D5011671-F121-4489-9427-A520F9A4821B}" presName="iconRect" presStyleLbl="node1" presStyleIdx="6" presStyleCnt="7"/>
      <dgm:spPr/>
    </dgm:pt>
    <dgm:pt modelId="{9EFA3BE8-16C7-4A77-A21A-914CC1D0F49D}" type="pres">
      <dgm:prSet presAssocID="{D5011671-F121-4489-9427-A520F9A4821B}" presName="spaceRect" presStyleCnt="0"/>
      <dgm:spPr/>
    </dgm:pt>
    <dgm:pt modelId="{18BA7CC9-F678-476B-AA28-86DA522A18C0}" type="pres">
      <dgm:prSet presAssocID="{D5011671-F121-4489-9427-A520F9A4821B}" presName="textRect" presStyleLbl="revTx" presStyleIdx="6" presStyleCnt="7">
        <dgm:presLayoutVars>
          <dgm:chMax val="1"/>
          <dgm:chPref val="1"/>
        </dgm:presLayoutVars>
      </dgm:prSet>
      <dgm:spPr/>
    </dgm:pt>
  </dgm:ptLst>
  <dgm:cxnLst>
    <dgm:cxn modelId="{92A6BB04-652E-4B31-9864-35BD1A57A1F4}" type="presOf" srcId="{CDDC190E-BBF4-4EFA-AC13-BC6E50088F2D}" destId="{3DB129EC-3FF2-455A-80EE-8B71685D93E6}" srcOrd="0" destOrd="0" presId="urn:microsoft.com/office/officeart/2018/5/layout/IconCircleLabelList"/>
    <dgm:cxn modelId="{99625C09-FAAC-4697-A2F8-56E875A864DB}" srcId="{B9F58FA1-B5DE-44BA-9A8E-F73A4F6D255F}" destId="{C2D0CC20-4472-4FBC-918D-4A1F49856003}" srcOrd="2" destOrd="0" parTransId="{E12DCC2D-752D-45C4-8F6B-AEEAE02751F0}" sibTransId="{44B380FE-D5F5-409A-8871-2B9726627500}"/>
    <dgm:cxn modelId="{FCDB453C-50AA-402E-94DC-30743F63AFB1}" type="presOf" srcId="{D5011671-F121-4489-9427-A520F9A4821B}" destId="{18BA7CC9-F678-476B-AA28-86DA522A18C0}" srcOrd="0" destOrd="0" presId="urn:microsoft.com/office/officeart/2018/5/layout/IconCircleLabelList"/>
    <dgm:cxn modelId="{D0A14379-2F0A-47EC-AC5D-4787527DCB2F}" type="presOf" srcId="{440F8F1C-6B58-4F6F-9DF2-A098C253FAD8}" destId="{D17FE6A9-9E7C-46D7-8D8B-98E26762337C}" srcOrd="0" destOrd="0" presId="urn:microsoft.com/office/officeart/2018/5/layout/IconCircleLabelList"/>
    <dgm:cxn modelId="{96E84083-1F75-4195-BE9C-DC7CA564D0C8}" type="presOf" srcId="{C2D0CC20-4472-4FBC-918D-4A1F49856003}" destId="{914ACBE6-E60A-47F5-A5C1-1BD5B792FC9A}" srcOrd="0" destOrd="0" presId="urn:microsoft.com/office/officeart/2018/5/layout/IconCircleLabelList"/>
    <dgm:cxn modelId="{BC50CD96-C276-4EF2-9E52-87AAE81D4959}" type="presOf" srcId="{0BDA987A-1D5A-43B1-80FD-5550108250D4}" destId="{721AE95D-4D67-4250-848E-B7AC71E94BAA}" srcOrd="0" destOrd="0" presId="urn:microsoft.com/office/officeart/2018/5/layout/IconCircleLabelList"/>
    <dgm:cxn modelId="{E0703D97-4A2D-4CE5-8921-BFBE12BE0344}" srcId="{B9F58FA1-B5DE-44BA-9A8E-F73A4F6D255F}" destId="{0BDA987A-1D5A-43B1-80FD-5550108250D4}" srcOrd="5" destOrd="0" parTransId="{60CEB39B-8DBB-47DE-9236-5DAFB3D15608}" sibTransId="{65F63836-28F2-43D4-80FF-344FFBE387E0}"/>
    <dgm:cxn modelId="{69BC35A4-0843-429E-BF0E-9C6A20806BA1}" srcId="{B9F58FA1-B5DE-44BA-9A8E-F73A4F6D255F}" destId="{711181D2-CBAC-486E-B291-C0F298A9A73D}" srcOrd="0" destOrd="0" parTransId="{6D7883B0-B051-4B68-B943-8200DC06C06A}" sibTransId="{5A5656BA-06EE-4D49-86EF-9B29B1B6767C}"/>
    <dgm:cxn modelId="{2D3970A8-13B7-40FD-936E-930BC17AC9B1}" srcId="{B9F58FA1-B5DE-44BA-9A8E-F73A4F6D255F}" destId="{CDDC190E-BBF4-4EFA-AC13-BC6E50088F2D}" srcOrd="1" destOrd="0" parTransId="{85353C37-3D04-4297-96EF-3F707D5E47F1}" sibTransId="{EF5D9F1C-CCF5-4E26-8D20-0E9EF8CB0584}"/>
    <dgm:cxn modelId="{0A6B77AE-A739-4D3E-9988-757D0810FD3E}" srcId="{B9F58FA1-B5DE-44BA-9A8E-F73A4F6D255F}" destId="{0188E3CB-DEB3-4F78-B6E6-2E7C307198E2}" srcOrd="4" destOrd="0" parTransId="{E5C88647-CCEB-46FB-BBBC-40CB939311AF}" sibTransId="{5DBB8DF3-EB98-4021-8EA7-7A57BD0BFADA}"/>
    <dgm:cxn modelId="{38EF8FB1-B106-40EC-89FD-04AFD74A9F1C}" type="presOf" srcId="{B9F58FA1-B5DE-44BA-9A8E-F73A4F6D255F}" destId="{F8E3E00F-E84A-40BB-90DB-B20F4DB71631}" srcOrd="0" destOrd="0" presId="urn:microsoft.com/office/officeart/2018/5/layout/IconCircleLabelList"/>
    <dgm:cxn modelId="{CBBDB4B8-9ADD-4029-8C46-020CFF853CD5}" type="presOf" srcId="{0188E3CB-DEB3-4F78-B6E6-2E7C307198E2}" destId="{40573209-2D61-48D1-AC7E-4B654BCFF10B}" srcOrd="0" destOrd="0" presId="urn:microsoft.com/office/officeart/2018/5/layout/IconCircleLabelList"/>
    <dgm:cxn modelId="{1DB528BD-2EC2-45CE-840C-8CB19724659F}" srcId="{B9F58FA1-B5DE-44BA-9A8E-F73A4F6D255F}" destId="{440F8F1C-6B58-4F6F-9DF2-A098C253FAD8}" srcOrd="3" destOrd="0" parTransId="{021946AA-3FB7-4F15-BCDD-07323D3E9F93}" sibTransId="{DAD33F8B-DBE7-4793-B507-555F7BDCFFC6}"/>
    <dgm:cxn modelId="{F83740CA-5575-4197-AB50-B713458DEBC0}" type="presOf" srcId="{711181D2-CBAC-486E-B291-C0F298A9A73D}" destId="{D23AF2A9-220F-421A-B90B-1E16449008D6}" srcOrd="0" destOrd="0" presId="urn:microsoft.com/office/officeart/2018/5/layout/IconCircleLabelList"/>
    <dgm:cxn modelId="{09238AD2-4AEC-486E-9F20-83B09771EA61}" srcId="{B9F58FA1-B5DE-44BA-9A8E-F73A4F6D255F}" destId="{D5011671-F121-4489-9427-A520F9A4821B}" srcOrd="6" destOrd="0" parTransId="{F733EDB0-393F-4978-96CD-16BC715FEE3E}" sibTransId="{5964A4EC-5783-4CD9-9C86-30A26C5BB74D}"/>
    <dgm:cxn modelId="{D117409D-EBFC-4773-897A-8F5C32DE8692}" type="presParOf" srcId="{F8E3E00F-E84A-40BB-90DB-B20F4DB71631}" destId="{29B709B4-25D0-4B3C-BCBE-21377AF7C273}" srcOrd="0" destOrd="0" presId="urn:microsoft.com/office/officeart/2018/5/layout/IconCircleLabelList"/>
    <dgm:cxn modelId="{4388487A-8C50-448D-9806-52233EBDD2D4}" type="presParOf" srcId="{29B709B4-25D0-4B3C-BCBE-21377AF7C273}" destId="{5ECCAB97-A9B6-48AC-BC6D-A314C8CECCA2}" srcOrd="0" destOrd="0" presId="urn:microsoft.com/office/officeart/2018/5/layout/IconCircleLabelList"/>
    <dgm:cxn modelId="{3123DB43-9094-459C-9F4D-E03BE4F84C2C}" type="presParOf" srcId="{29B709B4-25D0-4B3C-BCBE-21377AF7C273}" destId="{413F1BDC-FE4B-4B41-90B2-0F8D223B7D48}" srcOrd="1" destOrd="0" presId="urn:microsoft.com/office/officeart/2018/5/layout/IconCircleLabelList"/>
    <dgm:cxn modelId="{D4267D20-A3FE-45DE-A969-294416FDC00E}" type="presParOf" srcId="{29B709B4-25D0-4B3C-BCBE-21377AF7C273}" destId="{8B3788F7-DF83-4054-B559-72BFE80C4BB7}" srcOrd="2" destOrd="0" presId="urn:microsoft.com/office/officeart/2018/5/layout/IconCircleLabelList"/>
    <dgm:cxn modelId="{6AEB5852-420F-4F02-931A-1C5016DF831D}" type="presParOf" srcId="{29B709B4-25D0-4B3C-BCBE-21377AF7C273}" destId="{D23AF2A9-220F-421A-B90B-1E16449008D6}" srcOrd="3" destOrd="0" presId="urn:microsoft.com/office/officeart/2018/5/layout/IconCircleLabelList"/>
    <dgm:cxn modelId="{2EA18A14-AAAF-4423-A340-DD05E05CD28C}" type="presParOf" srcId="{F8E3E00F-E84A-40BB-90DB-B20F4DB71631}" destId="{E8C89B37-61E5-42B1-9CA6-EA8AFE9692EC}" srcOrd="1" destOrd="0" presId="urn:microsoft.com/office/officeart/2018/5/layout/IconCircleLabelList"/>
    <dgm:cxn modelId="{C7788F71-1B6F-41D0-B06D-21EFFD1D3B43}" type="presParOf" srcId="{F8E3E00F-E84A-40BB-90DB-B20F4DB71631}" destId="{26FA41CF-C31E-4CFE-951C-B09A652E19B0}" srcOrd="2" destOrd="0" presId="urn:microsoft.com/office/officeart/2018/5/layout/IconCircleLabelList"/>
    <dgm:cxn modelId="{3BCACF83-CD83-4559-8CE6-5622AEEFEDDB}" type="presParOf" srcId="{26FA41CF-C31E-4CFE-951C-B09A652E19B0}" destId="{CC758162-827B-4774-866D-072C9588AE76}" srcOrd="0" destOrd="0" presId="urn:microsoft.com/office/officeart/2018/5/layout/IconCircleLabelList"/>
    <dgm:cxn modelId="{8BAD1386-BA40-4966-89AE-EFF146E41328}" type="presParOf" srcId="{26FA41CF-C31E-4CFE-951C-B09A652E19B0}" destId="{241032E9-50BF-4310-9442-B222337C96FE}" srcOrd="1" destOrd="0" presId="urn:microsoft.com/office/officeart/2018/5/layout/IconCircleLabelList"/>
    <dgm:cxn modelId="{415AACC3-52D4-48A4-8F21-7924A1675FA1}" type="presParOf" srcId="{26FA41CF-C31E-4CFE-951C-B09A652E19B0}" destId="{D4E60D93-6A39-4902-AA01-7AAC06A1D68F}" srcOrd="2" destOrd="0" presId="urn:microsoft.com/office/officeart/2018/5/layout/IconCircleLabelList"/>
    <dgm:cxn modelId="{759D74FA-45B5-43B1-BEC8-CBEAE4B3067B}" type="presParOf" srcId="{26FA41CF-C31E-4CFE-951C-B09A652E19B0}" destId="{3DB129EC-3FF2-455A-80EE-8B71685D93E6}" srcOrd="3" destOrd="0" presId="urn:microsoft.com/office/officeart/2018/5/layout/IconCircleLabelList"/>
    <dgm:cxn modelId="{A0A7D87A-9DEF-4A32-8473-8DC23DBEFFFE}" type="presParOf" srcId="{F8E3E00F-E84A-40BB-90DB-B20F4DB71631}" destId="{07BC75FC-B516-4386-9072-29C27A883FD4}" srcOrd="3" destOrd="0" presId="urn:microsoft.com/office/officeart/2018/5/layout/IconCircleLabelList"/>
    <dgm:cxn modelId="{3B2CCCEA-0E8C-40D6-8ADB-C6BE1381417A}" type="presParOf" srcId="{F8E3E00F-E84A-40BB-90DB-B20F4DB71631}" destId="{DFF6DBE8-5D44-4A77-AB7C-FC5EBBF54340}" srcOrd="4" destOrd="0" presId="urn:microsoft.com/office/officeart/2018/5/layout/IconCircleLabelList"/>
    <dgm:cxn modelId="{451D5D32-A552-4751-A309-2AB2C59EA325}" type="presParOf" srcId="{DFF6DBE8-5D44-4A77-AB7C-FC5EBBF54340}" destId="{2B5BFEE4-D0DD-46D6-8A1C-72D239193FF2}" srcOrd="0" destOrd="0" presId="urn:microsoft.com/office/officeart/2018/5/layout/IconCircleLabelList"/>
    <dgm:cxn modelId="{0886BEA3-67D8-45CE-874F-90C00F5A883F}" type="presParOf" srcId="{DFF6DBE8-5D44-4A77-AB7C-FC5EBBF54340}" destId="{8BDE0223-F8F8-4E4A-8EC0-343F690DB4CF}" srcOrd="1" destOrd="0" presId="urn:microsoft.com/office/officeart/2018/5/layout/IconCircleLabelList"/>
    <dgm:cxn modelId="{1203C5F6-F288-40E7-A326-961C1903A875}" type="presParOf" srcId="{DFF6DBE8-5D44-4A77-AB7C-FC5EBBF54340}" destId="{FBFF7F2E-F04E-4933-9D77-E05E8040AD01}" srcOrd="2" destOrd="0" presId="urn:microsoft.com/office/officeart/2018/5/layout/IconCircleLabelList"/>
    <dgm:cxn modelId="{B6DF49A5-EB6B-456F-A6A0-4DF3229C5001}" type="presParOf" srcId="{DFF6DBE8-5D44-4A77-AB7C-FC5EBBF54340}" destId="{914ACBE6-E60A-47F5-A5C1-1BD5B792FC9A}" srcOrd="3" destOrd="0" presId="urn:microsoft.com/office/officeart/2018/5/layout/IconCircleLabelList"/>
    <dgm:cxn modelId="{E962DA13-5080-4801-A498-B54B6AEA29AE}" type="presParOf" srcId="{F8E3E00F-E84A-40BB-90DB-B20F4DB71631}" destId="{7D860D99-3ED2-4DB4-A5B3-30F7E0D7D911}" srcOrd="5" destOrd="0" presId="urn:microsoft.com/office/officeart/2018/5/layout/IconCircleLabelList"/>
    <dgm:cxn modelId="{621F520C-5E7C-4432-8A8C-8FB958FECD65}" type="presParOf" srcId="{F8E3E00F-E84A-40BB-90DB-B20F4DB71631}" destId="{9B409600-4BD2-46C3-B7D5-DD258CC293F9}" srcOrd="6" destOrd="0" presId="urn:microsoft.com/office/officeart/2018/5/layout/IconCircleLabelList"/>
    <dgm:cxn modelId="{90206B83-04BE-444D-9746-779DB0F176B4}" type="presParOf" srcId="{9B409600-4BD2-46C3-B7D5-DD258CC293F9}" destId="{47C03A7C-E61A-4233-9DB4-9A4F1CB76940}" srcOrd="0" destOrd="0" presId="urn:microsoft.com/office/officeart/2018/5/layout/IconCircleLabelList"/>
    <dgm:cxn modelId="{F2267F4F-E912-48B7-965D-8F1DD5C72DFB}" type="presParOf" srcId="{9B409600-4BD2-46C3-B7D5-DD258CC293F9}" destId="{DDF7E254-6EC0-49FD-8182-7A9E2181736F}" srcOrd="1" destOrd="0" presId="urn:microsoft.com/office/officeart/2018/5/layout/IconCircleLabelList"/>
    <dgm:cxn modelId="{B4C06DA4-7D26-4041-B3AD-F6C469A9C95D}" type="presParOf" srcId="{9B409600-4BD2-46C3-B7D5-DD258CC293F9}" destId="{928E6D1E-8837-44D9-A7E0-A0133C28503F}" srcOrd="2" destOrd="0" presId="urn:microsoft.com/office/officeart/2018/5/layout/IconCircleLabelList"/>
    <dgm:cxn modelId="{99889275-1E52-419A-8F58-A062305C28D7}" type="presParOf" srcId="{9B409600-4BD2-46C3-B7D5-DD258CC293F9}" destId="{D17FE6A9-9E7C-46D7-8D8B-98E26762337C}" srcOrd="3" destOrd="0" presId="urn:microsoft.com/office/officeart/2018/5/layout/IconCircleLabelList"/>
    <dgm:cxn modelId="{C2BB6C65-349F-419E-B1D3-924273BD5B1D}" type="presParOf" srcId="{F8E3E00F-E84A-40BB-90DB-B20F4DB71631}" destId="{0F3D3B6B-7DD2-43FD-86F8-E75DA4D8F1FA}" srcOrd="7" destOrd="0" presId="urn:microsoft.com/office/officeart/2018/5/layout/IconCircleLabelList"/>
    <dgm:cxn modelId="{CCCE8DE9-CEE0-4418-BDE9-84D37B624446}" type="presParOf" srcId="{F8E3E00F-E84A-40BB-90DB-B20F4DB71631}" destId="{02C244E7-231F-4F58-9000-98AE37371DAB}" srcOrd="8" destOrd="0" presId="urn:microsoft.com/office/officeart/2018/5/layout/IconCircleLabelList"/>
    <dgm:cxn modelId="{06AEB684-618A-4E5C-9310-E2874C584671}" type="presParOf" srcId="{02C244E7-231F-4F58-9000-98AE37371DAB}" destId="{87CBF424-EDD6-491A-BE32-AB60425B0024}" srcOrd="0" destOrd="0" presId="urn:microsoft.com/office/officeart/2018/5/layout/IconCircleLabelList"/>
    <dgm:cxn modelId="{0792418D-D919-4A68-8967-BCDC451F1F33}" type="presParOf" srcId="{02C244E7-231F-4F58-9000-98AE37371DAB}" destId="{C0E3EF0F-CA42-42FC-90DF-01442515F7FA}" srcOrd="1" destOrd="0" presId="urn:microsoft.com/office/officeart/2018/5/layout/IconCircleLabelList"/>
    <dgm:cxn modelId="{C4CC8F7D-D3E2-4F5F-B63E-8367992BEFCA}" type="presParOf" srcId="{02C244E7-231F-4F58-9000-98AE37371DAB}" destId="{29A5E99F-2DC7-4A06-A650-D573489A37BB}" srcOrd="2" destOrd="0" presId="urn:microsoft.com/office/officeart/2018/5/layout/IconCircleLabelList"/>
    <dgm:cxn modelId="{5E5AFF75-7519-4CC0-83E1-3E69F2ABEBC9}" type="presParOf" srcId="{02C244E7-231F-4F58-9000-98AE37371DAB}" destId="{40573209-2D61-48D1-AC7E-4B654BCFF10B}" srcOrd="3" destOrd="0" presId="urn:microsoft.com/office/officeart/2018/5/layout/IconCircleLabelList"/>
    <dgm:cxn modelId="{FEBA4508-C231-4AFE-99B7-50019637FA8C}" type="presParOf" srcId="{F8E3E00F-E84A-40BB-90DB-B20F4DB71631}" destId="{41B98424-E916-4040-BAD2-97181F1BD037}" srcOrd="9" destOrd="0" presId="urn:microsoft.com/office/officeart/2018/5/layout/IconCircleLabelList"/>
    <dgm:cxn modelId="{B53A4F70-7B53-45D5-AAF3-D39444B5ADA4}" type="presParOf" srcId="{F8E3E00F-E84A-40BB-90DB-B20F4DB71631}" destId="{2B1B0C52-A799-48A2-B40D-896DA63C5DF7}" srcOrd="10" destOrd="0" presId="urn:microsoft.com/office/officeart/2018/5/layout/IconCircleLabelList"/>
    <dgm:cxn modelId="{D4F36F5C-1C1C-4D99-9FF3-AFE81B11723A}" type="presParOf" srcId="{2B1B0C52-A799-48A2-B40D-896DA63C5DF7}" destId="{9ED0D182-D7AB-4924-A482-94ED062209FB}" srcOrd="0" destOrd="0" presId="urn:microsoft.com/office/officeart/2018/5/layout/IconCircleLabelList"/>
    <dgm:cxn modelId="{0B32032E-11A0-4719-A8FD-B336C66E5886}" type="presParOf" srcId="{2B1B0C52-A799-48A2-B40D-896DA63C5DF7}" destId="{45B87192-B8DE-4805-A9BB-6538E4CA1F5B}" srcOrd="1" destOrd="0" presId="urn:microsoft.com/office/officeart/2018/5/layout/IconCircleLabelList"/>
    <dgm:cxn modelId="{1471714F-BE7D-423E-B928-B065489EC180}" type="presParOf" srcId="{2B1B0C52-A799-48A2-B40D-896DA63C5DF7}" destId="{C1438C89-8AF2-434A-B278-CFF67A8445ED}" srcOrd="2" destOrd="0" presId="urn:microsoft.com/office/officeart/2018/5/layout/IconCircleLabelList"/>
    <dgm:cxn modelId="{3FB19726-ECB5-486B-BB82-F5CDE8A111F2}" type="presParOf" srcId="{2B1B0C52-A799-48A2-B40D-896DA63C5DF7}" destId="{721AE95D-4D67-4250-848E-B7AC71E94BAA}" srcOrd="3" destOrd="0" presId="urn:microsoft.com/office/officeart/2018/5/layout/IconCircleLabelList"/>
    <dgm:cxn modelId="{C5F929B4-7F1D-4AC4-A4D3-9CF3D4D42EC8}" type="presParOf" srcId="{F8E3E00F-E84A-40BB-90DB-B20F4DB71631}" destId="{C072F0C9-A0AA-4C52-9977-BA55C2738D6E}" srcOrd="11" destOrd="0" presId="urn:microsoft.com/office/officeart/2018/5/layout/IconCircleLabelList"/>
    <dgm:cxn modelId="{E9F668A4-24A8-4F3C-BD26-5FBB93DEAFF8}" type="presParOf" srcId="{F8E3E00F-E84A-40BB-90DB-B20F4DB71631}" destId="{2193456C-0648-45D3-A664-0B2570969BDF}" srcOrd="12" destOrd="0" presId="urn:microsoft.com/office/officeart/2018/5/layout/IconCircleLabelList"/>
    <dgm:cxn modelId="{049BB250-D693-4F30-887A-1C836594E588}" type="presParOf" srcId="{2193456C-0648-45D3-A664-0B2570969BDF}" destId="{D7E830AB-D65E-4E24-94AB-0120765DFA74}" srcOrd="0" destOrd="0" presId="urn:microsoft.com/office/officeart/2018/5/layout/IconCircleLabelList"/>
    <dgm:cxn modelId="{5D8770DB-C1D5-4A97-8D41-3450C802360A}" type="presParOf" srcId="{2193456C-0648-45D3-A664-0B2570969BDF}" destId="{9AE1E240-34B8-46EE-A74D-A60276525044}" srcOrd="1" destOrd="0" presId="urn:microsoft.com/office/officeart/2018/5/layout/IconCircleLabelList"/>
    <dgm:cxn modelId="{A0077C42-F42D-4962-B20A-780E17FD21D9}" type="presParOf" srcId="{2193456C-0648-45D3-A664-0B2570969BDF}" destId="{9EFA3BE8-16C7-4A77-A21A-914CC1D0F49D}" srcOrd="2" destOrd="0" presId="urn:microsoft.com/office/officeart/2018/5/layout/IconCircleLabelList"/>
    <dgm:cxn modelId="{BE705F80-4092-4221-A60E-86CA442B6A16}" type="presParOf" srcId="{2193456C-0648-45D3-A664-0B2570969BDF}" destId="{18BA7CC9-F678-476B-AA28-86DA522A18C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4B1B21-8662-4980-A157-0E12BB752C6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DF949F-375C-4DB3-9B74-CABE8DE68584}">
      <dgm:prSet/>
      <dgm:spPr/>
      <dgm:t>
        <a:bodyPr/>
        <a:lstStyle/>
        <a:p>
          <a:pPr>
            <a:lnSpc>
              <a:spcPct val="100000"/>
            </a:lnSpc>
          </a:pPr>
          <a:r>
            <a:rPr lang="en-US" dirty="0"/>
            <a:t>We are concentrating on the knowledge quiz category. </a:t>
          </a:r>
        </a:p>
      </dgm:t>
    </dgm:pt>
    <dgm:pt modelId="{CAC93A1C-ABFD-494E-B008-BC860DB31289}" type="parTrans" cxnId="{0B16726D-169E-4D14-A4C8-842DE1CBA52B}">
      <dgm:prSet/>
      <dgm:spPr/>
      <dgm:t>
        <a:bodyPr/>
        <a:lstStyle/>
        <a:p>
          <a:endParaRPr lang="en-US"/>
        </a:p>
      </dgm:t>
    </dgm:pt>
    <dgm:pt modelId="{854C05CB-F416-4403-B4B5-ECEADE193377}" type="sibTrans" cxnId="{0B16726D-169E-4D14-A4C8-842DE1CBA52B}">
      <dgm:prSet/>
      <dgm:spPr/>
      <dgm:t>
        <a:bodyPr/>
        <a:lstStyle/>
        <a:p>
          <a:endParaRPr lang="en-US"/>
        </a:p>
      </dgm:t>
    </dgm:pt>
    <dgm:pt modelId="{309801B8-3315-43B1-AB14-E166B7FF5922}">
      <dgm:prSet/>
      <dgm:spPr/>
      <dgm:t>
        <a:bodyPr/>
        <a:lstStyle/>
        <a:p>
          <a:pPr>
            <a:lnSpc>
              <a:spcPct val="100000"/>
            </a:lnSpc>
          </a:pPr>
          <a:r>
            <a:rPr lang="en-US" dirty="0"/>
            <a:t>We are making a quiz application keeping programming languages as the base for our quiz questions.</a:t>
          </a:r>
        </a:p>
      </dgm:t>
    </dgm:pt>
    <dgm:pt modelId="{5EC2A2B6-C47A-4DB0-B0AE-715CF464D88D}" type="parTrans" cxnId="{025CDEC7-618B-4F23-A628-064CC3DBA9D0}">
      <dgm:prSet/>
      <dgm:spPr/>
      <dgm:t>
        <a:bodyPr/>
        <a:lstStyle/>
        <a:p>
          <a:endParaRPr lang="en-US"/>
        </a:p>
      </dgm:t>
    </dgm:pt>
    <dgm:pt modelId="{747A363B-1E34-49B8-B3E4-715208045492}" type="sibTrans" cxnId="{025CDEC7-618B-4F23-A628-064CC3DBA9D0}">
      <dgm:prSet/>
      <dgm:spPr/>
      <dgm:t>
        <a:bodyPr/>
        <a:lstStyle/>
        <a:p>
          <a:endParaRPr lang="en-US"/>
        </a:p>
      </dgm:t>
    </dgm:pt>
    <dgm:pt modelId="{589E1BAE-C823-46B9-BFB1-14FB13AA7EE9}" type="pres">
      <dgm:prSet presAssocID="{994B1B21-8662-4980-A157-0E12BB752C61}" presName="root" presStyleCnt="0">
        <dgm:presLayoutVars>
          <dgm:dir/>
          <dgm:resizeHandles val="exact"/>
        </dgm:presLayoutVars>
      </dgm:prSet>
      <dgm:spPr/>
    </dgm:pt>
    <dgm:pt modelId="{4525E505-80BB-4257-B7A7-8FF9A8925470}" type="pres">
      <dgm:prSet presAssocID="{BDDF949F-375C-4DB3-9B74-CABE8DE68584}" presName="compNode" presStyleCnt="0"/>
      <dgm:spPr/>
    </dgm:pt>
    <dgm:pt modelId="{CBCB0327-5294-4048-95C4-E2F6E1AB0340}" type="pres">
      <dgm:prSet presAssocID="{BDDF949F-375C-4DB3-9B74-CABE8DE685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AC33E9D-10E4-484E-AE54-F8D663FE4F9B}" type="pres">
      <dgm:prSet presAssocID="{BDDF949F-375C-4DB3-9B74-CABE8DE68584}" presName="spaceRect" presStyleCnt="0"/>
      <dgm:spPr/>
    </dgm:pt>
    <dgm:pt modelId="{6F4A40AF-992E-4EA3-BB4E-F540D7FEAF5F}" type="pres">
      <dgm:prSet presAssocID="{BDDF949F-375C-4DB3-9B74-CABE8DE68584}" presName="textRect" presStyleLbl="revTx" presStyleIdx="0" presStyleCnt="2">
        <dgm:presLayoutVars>
          <dgm:chMax val="1"/>
          <dgm:chPref val="1"/>
        </dgm:presLayoutVars>
      </dgm:prSet>
      <dgm:spPr/>
    </dgm:pt>
    <dgm:pt modelId="{AAD5FA3A-4650-4E8E-A2AE-3BB921738DFD}" type="pres">
      <dgm:prSet presAssocID="{854C05CB-F416-4403-B4B5-ECEADE193377}" presName="sibTrans" presStyleCnt="0"/>
      <dgm:spPr/>
    </dgm:pt>
    <dgm:pt modelId="{8264B2BE-70BF-4170-B91F-A5EFA0E30B38}" type="pres">
      <dgm:prSet presAssocID="{309801B8-3315-43B1-AB14-E166B7FF5922}" presName="compNode" presStyleCnt="0"/>
      <dgm:spPr/>
    </dgm:pt>
    <dgm:pt modelId="{F2980210-8350-4F9B-883E-75C5203FE9FE}" type="pres">
      <dgm:prSet presAssocID="{309801B8-3315-43B1-AB14-E166B7FF59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040CF8A5-C833-4BFB-92F1-F343C3FD160E}" type="pres">
      <dgm:prSet presAssocID="{309801B8-3315-43B1-AB14-E166B7FF5922}" presName="spaceRect" presStyleCnt="0"/>
      <dgm:spPr/>
    </dgm:pt>
    <dgm:pt modelId="{193E6871-7781-41B2-951E-BF4B8C660FC5}" type="pres">
      <dgm:prSet presAssocID="{309801B8-3315-43B1-AB14-E166B7FF5922}" presName="textRect" presStyleLbl="revTx" presStyleIdx="1" presStyleCnt="2">
        <dgm:presLayoutVars>
          <dgm:chMax val="1"/>
          <dgm:chPref val="1"/>
        </dgm:presLayoutVars>
      </dgm:prSet>
      <dgm:spPr/>
    </dgm:pt>
  </dgm:ptLst>
  <dgm:cxnLst>
    <dgm:cxn modelId="{45E24806-0273-46BA-8945-F7A5A548A4C2}" type="presOf" srcId="{BDDF949F-375C-4DB3-9B74-CABE8DE68584}" destId="{6F4A40AF-992E-4EA3-BB4E-F540D7FEAF5F}" srcOrd="0" destOrd="0" presId="urn:microsoft.com/office/officeart/2018/2/layout/IconLabelList"/>
    <dgm:cxn modelId="{2E7D5E0E-5E5F-4CF7-B3E7-4E9575578A4C}" type="presOf" srcId="{309801B8-3315-43B1-AB14-E166B7FF5922}" destId="{193E6871-7781-41B2-951E-BF4B8C660FC5}" srcOrd="0" destOrd="0" presId="urn:microsoft.com/office/officeart/2018/2/layout/IconLabelList"/>
    <dgm:cxn modelId="{0B16726D-169E-4D14-A4C8-842DE1CBA52B}" srcId="{994B1B21-8662-4980-A157-0E12BB752C61}" destId="{BDDF949F-375C-4DB3-9B74-CABE8DE68584}" srcOrd="0" destOrd="0" parTransId="{CAC93A1C-ABFD-494E-B008-BC860DB31289}" sibTransId="{854C05CB-F416-4403-B4B5-ECEADE193377}"/>
    <dgm:cxn modelId="{D229549E-99E4-4658-9A97-3F6F2BD1F0CF}" type="presOf" srcId="{994B1B21-8662-4980-A157-0E12BB752C61}" destId="{589E1BAE-C823-46B9-BFB1-14FB13AA7EE9}" srcOrd="0" destOrd="0" presId="urn:microsoft.com/office/officeart/2018/2/layout/IconLabelList"/>
    <dgm:cxn modelId="{025CDEC7-618B-4F23-A628-064CC3DBA9D0}" srcId="{994B1B21-8662-4980-A157-0E12BB752C61}" destId="{309801B8-3315-43B1-AB14-E166B7FF5922}" srcOrd="1" destOrd="0" parTransId="{5EC2A2B6-C47A-4DB0-B0AE-715CF464D88D}" sibTransId="{747A363B-1E34-49B8-B3E4-715208045492}"/>
    <dgm:cxn modelId="{FAB285E7-FAA8-4D30-807C-6BEE70599F05}" type="presParOf" srcId="{589E1BAE-C823-46B9-BFB1-14FB13AA7EE9}" destId="{4525E505-80BB-4257-B7A7-8FF9A8925470}" srcOrd="0" destOrd="0" presId="urn:microsoft.com/office/officeart/2018/2/layout/IconLabelList"/>
    <dgm:cxn modelId="{A1042980-91C9-4BDF-B4D0-3D0914B28ECC}" type="presParOf" srcId="{4525E505-80BB-4257-B7A7-8FF9A8925470}" destId="{CBCB0327-5294-4048-95C4-E2F6E1AB0340}" srcOrd="0" destOrd="0" presId="urn:microsoft.com/office/officeart/2018/2/layout/IconLabelList"/>
    <dgm:cxn modelId="{56B626B9-46A6-4023-80B9-2A6E4A239FA3}" type="presParOf" srcId="{4525E505-80BB-4257-B7A7-8FF9A8925470}" destId="{1AC33E9D-10E4-484E-AE54-F8D663FE4F9B}" srcOrd="1" destOrd="0" presId="urn:microsoft.com/office/officeart/2018/2/layout/IconLabelList"/>
    <dgm:cxn modelId="{D7FFCD7B-9A0F-4DC3-8AFC-766C3E1F3465}" type="presParOf" srcId="{4525E505-80BB-4257-B7A7-8FF9A8925470}" destId="{6F4A40AF-992E-4EA3-BB4E-F540D7FEAF5F}" srcOrd="2" destOrd="0" presId="urn:microsoft.com/office/officeart/2018/2/layout/IconLabelList"/>
    <dgm:cxn modelId="{393301B1-A7CE-4875-A851-B1BD9049CC5C}" type="presParOf" srcId="{589E1BAE-C823-46B9-BFB1-14FB13AA7EE9}" destId="{AAD5FA3A-4650-4E8E-A2AE-3BB921738DFD}" srcOrd="1" destOrd="0" presId="urn:microsoft.com/office/officeart/2018/2/layout/IconLabelList"/>
    <dgm:cxn modelId="{2F2AC18B-D156-486E-B0FA-6E9355AB2531}" type="presParOf" srcId="{589E1BAE-C823-46B9-BFB1-14FB13AA7EE9}" destId="{8264B2BE-70BF-4170-B91F-A5EFA0E30B38}" srcOrd="2" destOrd="0" presId="urn:microsoft.com/office/officeart/2018/2/layout/IconLabelList"/>
    <dgm:cxn modelId="{76228906-CCF9-4704-BCF3-E5F26D9B587E}" type="presParOf" srcId="{8264B2BE-70BF-4170-B91F-A5EFA0E30B38}" destId="{F2980210-8350-4F9B-883E-75C5203FE9FE}" srcOrd="0" destOrd="0" presId="urn:microsoft.com/office/officeart/2018/2/layout/IconLabelList"/>
    <dgm:cxn modelId="{19F2E42C-D249-4EBD-9AD3-C3929E28226A}" type="presParOf" srcId="{8264B2BE-70BF-4170-B91F-A5EFA0E30B38}" destId="{040CF8A5-C833-4BFB-92F1-F343C3FD160E}" srcOrd="1" destOrd="0" presId="urn:microsoft.com/office/officeart/2018/2/layout/IconLabelList"/>
    <dgm:cxn modelId="{D65D38E9-D05D-44D1-B629-5DEE4B5736FA}" type="presParOf" srcId="{8264B2BE-70BF-4170-B91F-A5EFA0E30B38}" destId="{193E6871-7781-41B2-951E-BF4B8C660FC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6ABA8D-D823-4F4B-80F4-A802570EBAD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C0DEFF6-84DE-452F-A640-5DDB09DB2712}">
      <dgm:prSet/>
      <dgm:spPr/>
      <dgm:t>
        <a:bodyPr/>
        <a:lstStyle/>
        <a:p>
          <a:r>
            <a:rPr lang="en-US"/>
            <a:t>We are trying to give basic knowledge about programming languages through our quiz.</a:t>
          </a:r>
        </a:p>
      </dgm:t>
    </dgm:pt>
    <dgm:pt modelId="{BC67241E-6086-4CEA-9B36-C9119F2243A1}" type="parTrans" cxnId="{01AE559F-1D6E-4AC8-B1EC-CD53F0BAEEA0}">
      <dgm:prSet/>
      <dgm:spPr/>
      <dgm:t>
        <a:bodyPr/>
        <a:lstStyle/>
        <a:p>
          <a:endParaRPr lang="en-US"/>
        </a:p>
      </dgm:t>
    </dgm:pt>
    <dgm:pt modelId="{F459D6B2-E1EB-4B7A-9360-F06BAF4928ED}" type="sibTrans" cxnId="{01AE559F-1D6E-4AC8-B1EC-CD53F0BAEEA0}">
      <dgm:prSet/>
      <dgm:spPr/>
      <dgm:t>
        <a:bodyPr/>
        <a:lstStyle/>
        <a:p>
          <a:endParaRPr lang="en-US"/>
        </a:p>
      </dgm:t>
    </dgm:pt>
    <dgm:pt modelId="{D154D0D9-A175-4A6F-9B85-A8868350CA56}">
      <dgm:prSet/>
      <dgm:spPr/>
      <dgm:t>
        <a:bodyPr/>
        <a:lstStyle/>
        <a:p>
          <a:r>
            <a:rPr lang="en-US"/>
            <a:t>Saves time.</a:t>
          </a:r>
        </a:p>
      </dgm:t>
    </dgm:pt>
    <dgm:pt modelId="{9AF771F7-0F63-43B4-A162-8FA5FEB22185}" type="parTrans" cxnId="{8B2A0BD8-C1B0-484F-BBAB-3C6550ABC90D}">
      <dgm:prSet/>
      <dgm:spPr/>
      <dgm:t>
        <a:bodyPr/>
        <a:lstStyle/>
        <a:p>
          <a:endParaRPr lang="en-US"/>
        </a:p>
      </dgm:t>
    </dgm:pt>
    <dgm:pt modelId="{F3225E5E-4E03-45E5-A5C0-AD1455073C95}" type="sibTrans" cxnId="{8B2A0BD8-C1B0-484F-BBAB-3C6550ABC90D}">
      <dgm:prSet/>
      <dgm:spPr/>
      <dgm:t>
        <a:bodyPr/>
        <a:lstStyle/>
        <a:p>
          <a:endParaRPr lang="en-US"/>
        </a:p>
      </dgm:t>
    </dgm:pt>
    <dgm:pt modelId="{84FD2ACF-EC79-43BF-90A1-9BCF55FF538B}">
      <dgm:prSet/>
      <dgm:spPr/>
      <dgm:t>
        <a:bodyPr/>
        <a:lstStyle/>
        <a:p>
          <a:r>
            <a:rPr lang="en-US"/>
            <a:t>Helps to learn new things.</a:t>
          </a:r>
        </a:p>
      </dgm:t>
    </dgm:pt>
    <dgm:pt modelId="{9AB2CF1B-1D5A-4C1C-B51C-390EED684CD8}" type="parTrans" cxnId="{B91A4B5D-868B-4367-90C3-A247D31603C5}">
      <dgm:prSet/>
      <dgm:spPr/>
      <dgm:t>
        <a:bodyPr/>
        <a:lstStyle/>
        <a:p>
          <a:endParaRPr lang="en-US"/>
        </a:p>
      </dgm:t>
    </dgm:pt>
    <dgm:pt modelId="{CE049A19-55D6-47BC-B5D8-BA9B895D2E79}" type="sibTrans" cxnId="{B91A4B5D-868B-4367-90C3-A247D31603C5}">
      <dgm:prSet/>
      <dgm:spPr/>
      <dgm:t>
        <a:bodyPr/>
        <a:lstStyle/>
        <a:p>
          <a:endParaRPr lang="en-US"/>
        </a:p>
      </dgm:t>
    </dgm:pt>
    <dgm:pt modelId="{A3CEA3EE-59E4-4E54-8A92-5600FBD8D326}">
      <dgm:prSet/>
      <dgm:spPr/>
      <dgm:t>
        <a:bodyPr/>
        <a:lstStyle/>
        <a:p>
          <a:r>
            <a:rPr lang="en-US"/>
            <a:t>Learning with enjoyment.</a:t>
          </a:r>
        </a:p>
      </dgm:t>
    </dgm:pt>
    <dgm:pt modelId="{F8C05B68-E6E8-425C-B201-FCEF2C1A0E4A}" type="parTrans" cxnId="{066C84B9-F3AF-4332-B629-A56656732A40}">
      <dgm:prSet/>
      <dgm:spPr/>
      <dgm:t>
        <a:bodyPr/>
        <a:lstStyle/>
        <a:p>
          <a:endParaRPr lang="en-US"/>
        </a:p>
      </dgm:t>
    </dgm:pt>
    <dgm:pt modelId="{E8DED9E3-9EF0-439D-89A3-3B6B25E6111C}" type="sibTrans" cxnId="{066C84B9-F3AF-4332-B629-A56656732A40}">
      <dgm:prSet/>
      <dgm:spPr/>
      <dgm:t>
        <a:bodyPr/>
        <a:lstStyle/>
        <a:p>
          <a:endParaRPr lang="en-US"/>
        </a:p>
      </dgm:t>
    </dgm:pt>
    <dgm:pt modelId="{39A435C3-9720-4521-8BF0-9D76786F5E1A}" type="pres">
      <dgm:prSet presAssocID="{076ABA8D-D823-4F4B-80F4-A802570EBAD2}" presName="root" presStyleCnt="0">
        <dgm:presLayoutVars>
          <dgm:dir/>
          <dgm:resizeHandles val="exact"/>
        </dgm:presLayoutVars>
      </dgm:prSet>
      <dgm:spPr/>
    </dgm:pt>
    <dgm:pt modelId="{1EFF4FD4-7592-46DC-A168-7E60E9AD95C0}" type="pres">
      <dgm:prSet presAssocID="{3C0DEFF6-84DE-452F-A640-5DDB09DB2712}" presName="compNode" presStyleCnt="0"/>
      <dgm:spPr/>
    </dgm:pt>
    <dgm:pt modelId="{FA8A0A34-C4A7-4A65-A2E1-C4DBA2C547BA}" type="pres">
      <dgm:prSet presAssocID="{3C0DEFF6-84DE-452F-A640-5DDB09DB2712}" presName="bgRect" presStyleLbl="bgShp" presStyleIdx="0" presStyleCnt="4"/>
      <dgm:spPr/>
    </dgm:pt>
    <dgm:pt modelId="{DEF565A8-16A1-40EE-BFE4-1B8EA23C9AD4}" type="pres">
      <dgm:prSet presAssocID="{3C0DEFF6-84DE-452F-A640-5DDB09DB27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B7AF9D4F-0F78-4A69-B743-672680E03F7B}" type="pres">
      <dgm:prSet presAssocID="{3C0DEFF6-84DE-452F-A640-5DDB09DB2712}" presName="spaceRect" presStyleCnt="0"/>
      <dgm:spPr/>
    </dgm:pt>
    <dgm:pt modelId="{854DEF08-BCCD-4767-99EB-7A2D44819ABD}" type="pres">
      <dgm:prSet presAssocID="{3C0DEFF6-84DE-452F-A640-5DDB09DB2712}" presName="parTx" presStyleLbl="revTx" presStyleIdx="0" presStyleCnt="4">
        <dgm:presLayoutVars>
          <dgm:chMax val="0"/>
          <dgm:chPref val="0"/>
        </dgm:presLayoutVars>
      </dgm:prSet>
      <dgm:spPr/>
    </dgm:pt>
    <dgm:pt modelId="{ABC90A71-528E-478B-AF4F-0D816AB45005}" type="pres">
      <dgm:prSet presAssocID="{F459D6B2-E1EB-4B7A-9360-F06BAF4928ED}" presName="sibTrans" presStyleCnt="0"/>
      <dgm:spPr/>
    </dgm:pt>
    <dgm:pt modelId="{BB8E40DB-8EEC-4586-918C-525A0508A1CA}" type="pres">
      <dgm:prSet presAssocID="{D154D0D9-A175-4A6F-9B85-A8868350CA56}" presName="compNode" presStyleCnt="0"/>
      <dgm:spPr/>
    </dgm:pt>
    <dgm:pt modelId="{323EFA7E-E05D-4A31-8339-553B550F56E2}" type="pres">
      <dgm:prSet presAssocID="{D154D0D9-A175-4A6F-9B85-A8868350CA56}" presName="bgRect" presStyleLbl="bgShp" presStyleIdx="1" presStyleCnt="4"/>
      <dgm:spPr/>
    </dgm:pt>
    <dgm:pt modelId="{60D3B458-D2C7-462F-99CE-AB026526F890}" type="pres">
      <dgm:prSet presAssocID="{D154D0D9-A175-4A6F-9B85-A8868350CA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rglass"/>
        </a:ext>
      </dgm:extLst>
    </dgm:pt>
    <dgm:pt modelId="{EB580988-7F1B-4405-97C3-CD54DE31AEE2}" type="pres">
      <dgm:prSet presAssocID="{D154D0D9-A175-4A6F-9B85-A8868350CA56}" presName="spaceRect" presStyleCnt="0"/>
      <dgm:spPr/>
    </dgm:pt>
    <dgm:pt modelId="{E94DDBBE-996D-466A-BBD2-6BDBED98B302}" type="pres">
      <dgm:prSet presAssocID="{D154D0D9-A175-4A6F-9B85-A8868350CA56}" presName="parTx" presStyleLbl="revTx" presStyleIdx="1" presStyleCnt="4">
        <dgm:presLayoutVars>
          <dgm:chMax val="0"/>
          <dgm:chPref val="0"/>
        </dgm:presLayoutVars>
      </dgm:prSet>
      <dgm:spPr/>
    </dgm:pt>
    <dgm:pt modelId="{3DBD39DB-CD68-4969-BFDB-C2CFCBA43A7D}" type="pres">
      <dgm:prSet presAssocID="{F3225E5E-4E03-45E5-A5C0-AD1455073C95}" presName="sibTrans" presStyleCnt="0"/>
      <dgm:spPr/>
    </dgm:pt>
    <dgm:pt modelId="{7C78E28B-2CDF-4BB1-B1AE-2E6A65033651}" type="pres">
      <dgm:prSet presAssocID="{84FD2ACF-EC79-43BF-90A1-9BCF55FF538B}" presName="compNode" presStyleCnt="0"/>
      <dgm:spPr/>
    </dgm:pt>
    <dgm:pt modelId="{771C316B-9F13-4050-AE89-95BC2177D15C}" type="pres">
      <dgm:prSet presAssocID="{84FD2ACF-EC79-43BF-90A1-9BCF55FF538B}" presName="bgRect" presStyleLbl="bgShp" presStyleIdx="2" presStyleCnt="4"/>
      <dgm:spPr/>
    </dgm:pt>
    <dgm:pt modelId="{C8BF40ED-8ED4-4A5A-B82C-B67C78FF6C70}" type="pres">
      <dgm:prSet presAssocID="{84FD2ACF-EC79-43BF-90A1-9BCF55FF53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on Shelf"/>
        </a:ext>
      </dgm:extLst>
    </dgm:pt>
    <dgm:pt modelId="{EB8DEAFA-EC38-43CE-965F-B7CEA16DBC65}" type="pres">
      <dgm:prSet presAssocID="{84FD2ACF-EC79-43BF-90A1-9BCF55FF538B}" presName="spaceRect" presStyleCnt="0"/>
      <dgm:spPr/>
    </dgm:pt>
    <dgm:pt modelId="{D27F5E18-2316-4368-9CA7-6D1D6AFB3636}" type="pres">
      <dgm:prSet presAssocID="{84FD2ACF-EC79-43BF-90A1-9BCF55FF538B}" presName="parTx" presStyleLbl="revTx" presStyleIdx="2" presStyleCnt="4">
        <dgm:presLayoutVars>
          <dgm:chMax val="0"/>
          <dgm:chPref val="0"/>
        </dgm:presLayoutVars>
      </dgm:prSet>
      <dgm:spPr/>
    </dgm:pt>
    <dgm:pt modelId="{B3D9FB34-FC15-4FDB-A126-C4267A0567BB}" type="pres">
      <dgm:prSet presAssocID="{CE049A19-55D6-47BC-B5D8-BA9B895D2E79}" presName="sibTrans" presStyleCnt="0"/>
      <dgm:spPr/>
    </dgm:pt>
    <dgm:pt modelId="{079D2FC4-5A07-4C37-87DF-89364B05B760}" type="pres">
      <dgm:prSet presAssocID="{A3CEA3EE-59E4-4E54-8A92-5600FBD8D326}" presName="compNode" presStyleCnt="0"/>
      <dgm:spPr/>
    </dgm:pt>
    <dgm:pt modelId="{D36A6798-BE24-4B2D-A40B-134D08D770EF}" type="pres">
      <dgm:prSet presAssocID="{A3CEA3EE-59E4-4E54-8A92-5600FBD8D326}" presName="bgRect" presStyleLbl="bgShp" presStyleIdx="3" presStyleCnt="4"/>
      <dgm:spPr/>
    </dgm:pt>
    <dgm:pt modelId="{2C6FBEA7-2FA5-4ABC-BF7C-F4DFFF5F8F77}" type="pres">
      <dgm:prSet presAssocID="{A3CEA3EE-59E4-4E54-8A92-5600FBD8D3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ploma Roll"/>
        </a:ext>
      </dgm:extLst>
    </dgm:pt>
    <dgm:pt modelId="{CA042CC9-C080-4F5F-8965-04BF1FD16CB0}" type="pres">
      <dgm:prSet presAssocID="{A3CEA3EE-59E4-4E54-8A92-5600FBD8D326}" presName="spaceRect" presStyleCnt="0"/>
      <dgm:spPr/>
    </dgm:pt>
    <dgm:pt modelId="{55D5A1C3-CB56-42C8-87AA-486D3E5A9087}" type="pres">
      <dgm:prSet presAssocID="{A3CEA3EE-59E4-4E54-8A92-5600FBD8D326}" presName="parTx" presStyleLbl="revTx" presStyleIdx="3" presStyleCnt="4">
        <dgm:presLayoutVars>
          <dgm:chMax val="0"/>
          <dgm:chPref val="0"/>
        </dgm:presLayoutVars>
      </dgm:prSet>
      <dgm:spPr/>
    </dgm:pt>
  </dgm:ptLst>
  <dgm:cxnLst>
    <dgm:cxn modelId="{65DB8011-93BB-404D-A243-ABB92F013149}" type="presOf" srcId="{D154D0D9-A175-4A6F-9B85-A8868350CA56}" destId="{E94DDBBE-996D-466A-BBD2-6BDBED98B302}" srcOrd="0" destOrd="0" presId="urn:microsoft.com/office/officeart/2018/2/layout/IconVerticalSolidList"/>
    <dgm:cxn modelId="{AAF0DD40-38D6-4963-BD43-745C3F8F8307}" type="presOf" srcId="{84FD2ACF-EC79-43BF-90A1-9BCF55FF538B}" destId="{D27F5E18-2316-4368-9CA7-6D1D6AFB3636}" srcOrd="0" destOrd="0" presId="urn:microsoft.com/office/officeart/2018/2/layout/IconVerticalSolidList"/>
    <dgm:cxn modelId="{B91A4B5D-868B-4367-90C3-A247D31603C5}" srcId="{076ABA8D-D823-4F4B-80F4-A802570EBAD2}" destId="{84FD2ACF-EC79-43BF-90A1-9BCF55FF538B}" srcOrd="2" destOrd="0" parTransId="{9AB2CF1B-1D5A-4C1C-B51C-390EED684CD8}" sibTransId="{CE049A19-55D6-47BC-B5D8-BA9B895D2E79}"/>
    <dgm:cxn modelId="{7E29A553-1CD7-4FD6-9F4F-306CBD174DAF}" type="presOf" srcId="{3C0DEFF6-84DE-452F-A640-5DDB09DB2712}" destId="{854DEF08-BCCD-4767-99EB-7A2D44819ABD}" srcOrd="0" destOrd="0" presId="urn:microsoft.com/office/officeart/2018/2/layout/IconVerticalSolidList"/>
    <dgm:cxn modelId="{01AE559F-1D6E-4AC8-B1EC-CD53F0BAEEA0}" srcId="{076ABA8D-D823-4F4B-80F4-A802570EBAD2}" destId="{3C0DEFF6-84DE-452F-A640-5DDB09DB2712}" srcOrd="0" destOrd="0" parTransId="{BC67241E-6086-4CEA-9B36-C9119F2243A1}" sibTransId="{F459D6B2-E1EB-4B7A-9360-F06BAF4928ED}"/>
    <dgm:cxn modelId="{066C84B9-F3AF-4332-B629-A56656732A40}" srcId="{076ABA8D-D823-4F4B-80F4-A802570EBAD2}" destId="{A3CEA3EE-59E4-4E54-8A92-5600FBD8D326}" srcOrd="3" destOrd="0" parTransId="{F8C05B68-E6E8-425C-B201-FCEF2C1A0E4A}" sibTransId="{E8DED9E3-9EF0-439D-89A3-3B6B25E6111C}"/>
    <dgm:cxn modelId="{8B2A0BD8-C1B0-484F-BBAB-3C6550ABC90D}" srcId="{076ABA8D-D823-4F4B-80F4-A802570EBAD2}" destId="{D154D0D9-A175-4A6F-9B85-A8868350CA56}" srcOrd="1" destOrd="0" parTransId="{9AF771F7-0F63-43B4-A162-8FA5FEB22185}" sibTransId="{F3225E5E-4E03-45E5-A5C0-AD1455073C95}"/>
    <dgm:cxn modelId="{6E46A3E6-9BD8-4A7A-BFDB-BE16DE33BD60}" type="presOf" srcId="{076ABA8D-D823-4F4B-80F4-A802570EBAD2}" destId="{39A435C3-9720-4521-8BF0-9D76786F5E1A}" srcOrd="0" destOrd="0" presId="urn:microsoft.com/office/officeart/2018/2/layout/IconVerticalSolidList"/>
    <dgm:cxn modelId="{9CDD11EC-BC4A-4B67-BB85-3569B6CE969F}" type="presOf" srcId="{A3CEA3EE-59E4-4E54-8A92-5600FBD8D326}" destId="{55D5A1C3-CB56-42C8-87AA-486D3E5A9087}" srcOrd="0" destOrd="0" presId="urn:microsoft.com/office/officeart/2018/2/layout/IconVerticalSolidList"/>
    <dgm:cxn modelId="{8DCCBC72-B416-4365-A3F4-40BACC143BC4}" type="presParOf" srcId="{39A435C3-9720-4521-8BF0-9D76786F5E1A}" destId="{1EFF4FD4-7592-46DC-A168-7E60E9AD95C0}" srcOrd="0" destOrd="0" presId="urn:microsoft.com/office/officeart/2018/2/layout/IconVerticalSolidList"/>
    <dgm:cxn modelId="{85E12D81-E97A-4DAD-AB5A-DA94FD618E4D}" type="presParOf" srcId="{1EFF4FD4-7592-46DC-A168-7E60E9AD95C0}" destId="{FA8A0A34-C4A7-4A65-A2E1-C4DBA2C547BA}" srcOrd="0" destOrd="0" presId="urn:microsoft.com/office/officeart/2018/2/layout/IconVerticalSolidList"/>
    <dgm:cxn modelId="{60E3B00D-4FF6-487A-9210-A17FC22B5582}" type="presParOf" srcId="{1EFF4FD4-7592-46DC-A168-7E60E9AD95C0}" destId="{DEF565A8-16A1-40EE-BFE4-1B8EA23C9AD4}" srcOrd="1" destOrd="0" presId="urn:microsoft.com/office/officeart/2018/2/layout/IconVerticalSolidList"/>
    <dgm:cxn modelId="{0D1F282C-2233-4754-B25D-CA315A73468E}" type="presParOf" srcId="{1EFF4FD4-7592-46DC-A168-7E60E9AD95C0}" destId="{B7AF9D4F-0F78-4A69-B743-672680E03F7B}" srcOrd="2" destOrd="0" presId="urn:microsoft.com/office/officeart/2018/2/layout/IconVerticalSolidList"/>
    <dgm:cxn modelId="{364187DE-223B-451B-8887-766FBA7C9504}" type="presParOf" srcId="{1EFF4FD4-7592-46DC-A168-7E60E9AD95C0}" destId="{854DEF08-BCCD-4767-99EB-7A2D44819ABD}" srcOrd="3" destOrd="0" presId="urn:microsoft.com/office/officeart/2018/2/layout/IconVerticalSolidList"/>
    <dgm:cxn modelId="{1B671252-CD49-4A39-911D-ABDF0FC771AD}" type="presParOf" srcId="{39A435C3-9720-4521-8BF0-9D76786F5E1A}" destId="{ABC90A71-528E-478B-AF4F-0D816AB45005}" srcOrd="1" destOrd="0" presId="urn:microsoft.com/office/officeart/2018/2/layout/IconVerticalSolidList"/>
    <dgm:cxn modelId="{2167A3CE-C96A-47A4-A341-C133E4A4C94D}" type="presParOf" srcId="{39A435C3-9720-4521-8BF0-9D76786F5E1A}" destId="{BB8E40DB-8EEC-4586-918C-525A0508A1CA}" srcOrd="2" destOrd="0" presId="urn:microsoft.com/office/officeart/2018/2/layout/IconVerticalSolidList"/>
    <dgm:cxn modelId="{420E9407-C09B-44F0-8EFE-70E2495D5ECF}" type="presParOf" srcId="{BB8E40DB-8EEC-4586-918C-525A0508A1CA}" destId="{323EFA7E-E05D-4A31-8339-553B550F56E2}" srcOrd="0" destOrd="0" presId="urn:microsoft.com/office/officeart/2018/2/layout/IconVerticalSolidList"/>
    <dgm:cxn modelId="{44868B7F-F6C7-4BCB-9591-C03758530D59}" type="presParOf" srcId="{BB8E40DB-8EEC-4586-918C-525A0508A1CA}" destId="{60D3B458-D2C7-462F-99CE-AB026526F890}" srcOrd="1" destOrd="0" presId="urn:microsoft.com/office/officeart/2018/2/layout/IconVerticalSolidList"/>
    <dgm:cxn modelId="{8662D173-AEF8-49FB-A8A3-57EDC0253F45}" type="presParOf" srcId="{BB8E40DB-8EEC-4586-918C-525A0508A1CA}" destId="{EB580988-7F1B-4405-97C3-CD54DE31AEE2}" srcOrd="2" destOrd="0" presId="urn:microsoft.com/office/officeart/2018/2/layout/IconVerticalSolidList"/>
    <dgm:cxn modelId="{E643E04F-1B32-4F06-B4F8-A284414A53C2}" type="presParOf" srcId="{BB8E40DB-8EEC-4586-918C-525A0508A1CA}" destId="{E94DDBBE-996D-466A-BBD2-6BDBED98B302}" srcOrd="3" destOrd="0" presId="urn:microsoft.com/office/officeart/2018/2/layout/IconVerticalSolidList"/>
    <dgm:cxn modelId="{9066BB13-EE19-40EA-AEC5-5F369DC02429}" type="presParOf" srcId="{39A435C3-9720-4521-8BF0-9D76786F5E1A}" destId="{3DBD39DB-CD68-4969-BFDB-C2CFCBA43A7D}" srcOrd="3" destOrd="0" presId="urn:microsoft.com/office/officeart/2018/2/layout/IconVerticalSolidList"/>
    <dgm:cxn modelId="{79D5D3FC-178C-4039-95C8-3E03FE94D351}" type="presParOf" srcId="{39A435C3-9720-4521-8BF0-9D76786F5E1A}" destId="{7C78E28B-2CDF-4BB1-B1AE-2E6A65033651}" srcOrd="4" destOrd="0" presId="urn:microsoft.com/office/officeart/2018/2/layout/IconVerticalSolidList"/>
    <dgm:cxn modelId="{B5644D20-5DB8-4A3D-A45D-CD4DF3B9FD34}" type="presParOf" srcId="{7C78E28B-2CDF-4BB1-B1AE-2E6A65033651}" destId="{771C316B-9F13-4050-AE89-95BC2177D15C}" srcOrd="0" destOrd="0" presId="urn:microsoft.com/office/officeart/2018/2/layout/IconVerticalSolidList"/>
    <dgm:cxn modelId="{249B27C3-2997-4D43-B420-A45D26DE8158}" type="presParOf" srcId="{7C78E28B-2CDF-4BB1-B1AE-2E6A65033651}" destId="{C8BF40ED-8ED4-4A5A-B82C-B67C78FF6C70}" srcOrd="1" destOrd="0" presId="urn:microsoft.com/office/officeart/2018/2/layout/IconVerticalSolidList"/>
    <dgm:cxn modelId="{2CCB5808-31A9-4408-8C00-DD0895DB1809}" type="presParOf" srcId="{7C78E28B-2CDF-4BB1-B1AE-2E6A65033651}" destId="{EB8DEAFA-EC38-43CE-965F-B7CEA16DBC65}" srcOrd="2" destOrd="0" presId="urn:microsoft.com/office/officeart/2018/2/layout/IconVerticalSolidList"/>
    <dgm:cxn modelId="{D2129415-FE98-4A11-B575-2F2A79374075}" type="presParOf" srcId="{7C78E28B-2CDF-4BB1-B1AE-2E6A65033651}" destId="{D27F5E18-2316-4368-9CA7-6D1D6AFB3636}" srcOrd="3" destOrd="0" presId="urn:microsoft.com/office/officeart/2018/2/layout/IconVerticalSolidList"/>
    <dgm:cxn modelId="{7284BBAC-F12F-4A1E-A3D7-C94AB823BDFF}" type="presParOf" srcId="{39A435C3-9720-4521-8BF0-9D76786F5E1A}" destId="{B3D9FB34-FC15-4FDB-A126-C4267A0567BB}" srcOrd="5" destOrd="0" presId="urn:microsoft.com/office/officeart/2018/2/layout/IconVerticalSolidList"/>
    <dgm:cxn modelId="{D629A3AF-DC87-4E03-9F8B-EEB822B24E12}" type="presParOf" srcId="{39A435C3-9720-4521-8BF0-9D76786F5E1A}" destId="{079D2FC4-5A07-4C37-87DF-89364B05B760}" srcOrd="6" destOrd="0" presId="urn:microsoft.com/office/officeart/2018/2/layout/IconVerticalSolidList"/>
    <dgm:cxn modelId="{4D9BE4CD-F07B-4B9A-BE56-77F45F29CEA4}" type="presParOf" srcId="{079D2FC4-5A07-4C37-87DF-89364B05B760}" destId="{D36A6798-BE24-4B2D-A40B-134D08D770EF}" srcOrd="0" destOrd="0" presId="urn:microsoft.com/office/officeart/2018/2/layout/IconVerticalSolidList"/>
    <dgm:cxn modelId="{C99983B3-B0F9-4E0E-952F-E8D907B24FA6}" type="presParOf" srcId="{079D2FC4-5A07-4C37-87DF-89364B05B760}" destId="{2C6FBEA7-2FA5-4ABC-BF7C-F4DFFF5F8F77}" srcOrd="1" destOrd="0" presId="urn:microsoft.com/office/officeart/2018/2/layout/IconVerticalSolidList"/>
    <dgm:cxn modelId="{36BB1EC5-DD1A-45F9-B401-E2102C049F53}" type="presParOf" srcId="{079D2FC4-5A07-4C37-87DF-89364B05B760}" destId="{CA042CC9-C080-4F5F-8965-04BF1FD16CB0}" srcOrd="2" destOrd="0" presId="urn:microsoft.com/office/officeart/2018/2/layout/IconVerticalSolidList"/>
    <dgm:cxn modelId="{A13ABE5A-490C-417B-80C3-4BB3EA3F68C5}" type="presParOf" srcId="{079D2FC4-5A07-4C37-87DF-89364B05B760}" destId="{55D5A1C3-CB56-42C8-87AA-486D3E5A908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8BE09-F971-4B01-88E1-2EB13079EAD7}">
      <dsp:nvSpPr>
        <dsp:cNvPr id="0" name=""/>
        <dsp:cNvSpPr/>
      </dsp:nvSpPr>
      <dsp:spPr>
        <a:xfrm>
          <a:off x="0" y="1986"/>
          <a:ext cx="5210615" cy="100692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4A0FC4-AC3D-4D61-B62D-D8EDA904BC77}">
      <dsp:nvSpPr>
        <dsp:cNvPr id="0" name=""/>
        <dsp:cNvSpPr/>
      </dsp:nvSpPr>
      <dsp:spPr>
        <a:xfrm>
          <a:off x="304593" y="228544"/>
          <a:ext cx="553806" cy="553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09D03E-1671-4198-B53B-69C1AFD0A98B}">
      <dsp:nvSpPr>
        <dsp:cNvPr id="0" name=""/>
        <dsp:cNvSpPr/>
      </dsp:nvSpPr>
      <dsp:spPr>
        <a:xfrm>
          <a:off x="1162994" y="1986"/>
          <a:ext cx="4047621" cy="100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66" tIns="106566" rIns="106566" bIns="106566" numCol="1" spcCol="1270" anchor="ctr" anchorCtr="0">
          <a:noAutofit/>
        </a:bodyPr>
        <a:lstStyle/>
        <a:p>
          <a:pPr marL="0" lvl="0" indent="0" algn="l" defTabSz="666750">
            <a:lnSpc>
              <a:spcPct val="100000"/>
            </a:lnSpc>
            <a:spcBef>
              <a:spcPct val="0"/>
            </a:spcBef>
            <a:spcAft>
              <a:spcPct val="35000"/>
            </a:spcAft>
            <a:buNone/>
          </a:pPr>
          <a:r>
            <a:rPr lang="en-US" sz="1500" kern="1200"/>
            <a:t>Online quiz or online quiz game based on programming languages.</a:t>
          </a:r>
        </a:p>
      </dsp:txBody>
      <dsp:txXfrm>
        <a:off x="1162994" y="1986"/>
        <a:ext cx="4047621" cy="1006921"/>
      </dsp:txXfrm>
    </dsp:sp>
    <dsp:sp modelId="{1DD84DDE-6C67-4A12-B796-F9A9841610A6}">
      <dsp:nvSpPr>
        <dsp:cNvPr id="0" name=""/>
        <dsp:cNvSpPr/>
      </dsp:nvSpPr>
      <dsp:spPr>
        <a:xfrm>
          <a:off x="0" y="1260638"/>
          <a:ext cx="5210615" cy="100692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3BDC2-1A37-46A2-80B6-BC1606FD141C}">
      <dsp:nvSpPr>
        <dsp:cNvPr id="0" name=""/>
        <dsp:cNvSpPr/>
      </dsp:nvSpPr>
      <dsp:spPr>
        <a:xfrm>
          <a:off x="304593" y="1487196"/>
          <a:ext cx="553806" cy="553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73ABB-CF9D-4650-8E5D-AC4402543F8E}">
      <dsp:nvSpPr>
        <dsp:cNvPr id="0" name=""/>
        <dsp:cNvSpPr/>
      </dsp:nvSpPr>
      <dsp:spPr>
        <a:xfrm>
          <a:off x="1162994" y="1260638"/>
          <a:ext cx="4047621" cy="100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66" tIns="106566" rIns="106566" bIns="106566" numCol="1" spcCol="1270" anchor="ctr" anchorCtr="0">
          <a:noAutofit/>
        </a:bodyPr>
        <a:lstStyle/>
        <a:p>
          <a:pPr marL="0" lvl="0" indent="0" algn="l" defTabSz="666750">
            <a:lnSpc>
              <a:spcPct val="100000"/>
            </a:lnSpc>
            <a:spcBef>
              <a:spcPct val="0"/>
            </a:spcBef>
            <a:spcAft>
              <a:spcPct val="35000"/>
            </a:spcAft>
            <a:buNone/>
          </a:pPr>
          <a:r>
            <a:rPr lang="en-US" sz="1500" kern="1200"/>
            <a:t>The quiz application enables the end users to take up quiz or game and displays the test result immediately after the quiz or game is completed.</a:t>
          </a:r>
        </a:p>
      </dsp:txBody>
      <dsp:txXfrm>
        <a:off x="1162994" y="1260638"/>
        <a:ext cx="4047621" cy="1006921"/>
      </dsp:txXfrm>
    </dsp:sp>
    <dsp:sp modelId="{9FA2CC88-8519-4343-9C77-5C52070AC1C1}">
      <dsp:nvSpPr>
        <dsp:cNvPr id="0" name=""/>
        <dsp:cNvSpPr/>
      </dsp:nvSpPr>
      <dsp:spPr>
        <a:xfrm>
          <a:off x="0" y="2519291"/>
          <a:ext cx="5210615" cy="100692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108079-81DE-45FC-AC82-9006275B5536}">
      <dsp:nvSpPr>
        <dsp:cNvPr id="0" name=""/>
        <dsp:cNvSpPr/>
      </dsp:nvSpPr>
      <dsp:spPr>
        <a:xfrm>
          <a:off x="304593" y="2745848"/>
          <a:ext cx="553806" cy="553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FB7626-58FC-4F95-A154-954775DD5AFF}">
      <dsp:nvSpPr>
        <dsp:cNvPr id="0" name=""/>
        <dsp:cNvSpPr/>
      </dsp:nvSpPr>
      <dsp:spPr>
        <a:xfrm>
          <a:off x="1162994" y="2519291"/>
          <a:ext cx="4047621" cy="100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66" tIns="106566" rIns="106566" bIns="106566" numCol="1" spcCol="1270" anchor="ctr" anchorCtr="0">
          <a:noAutofit/>
        </a:bodyPr>
        <a:lstStyle/>
        <a:p>
          <a:pPr marL="0" lvl="0" indent="0" algn="l" defTabSz="666750">
            <a:lnSpc>
              <a:spcPct val="100000"/>
            </a:lnSpc>
            <a:spcBef>
              <a:spcPct val="0"/>
            </a:spcBef>
            <a:spcAft>
              <a:spcPct val="35000"/>
            </a:spcAft>
            <a:buNone/>
          </a:pPr>
          <a:r>
            <a:rPr lang="en-US" sz="1500" kern="1200"/>
            <a:t>An end user taking the quiz must answer all the questions within a fixed time limit.</a:t>
          </a:r>
        </a:p>
      </dsp:txBody>
      <dsp:txXfrm>
        <a:off x="1162994" y="2519291"/>
        <a:ext cx="4047621" cy="1006921"/>
      </dsp:txXfrm>
    </dsp:sp>
    <dsp:sp modelId="{A04C1BB5-5B58-4FD9-BE69-A6ACE784836D}">
      <dsp:nvSpPr>
        <dsp:cNvPr id="0" name=""/>
        <dsp:cNvSpPr/>
      </dsp:nvSpPr>
      <dsp:spPr>
        <a:xfrm>
          <a:off x="0" y="3777943"/>
          <a:ext cx="5210615" cy="100692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CD25E-2637-4E39-8C03-535BE342A552}">
      <dsp:nvSpPr>
        <dsp:cNvPr id="0" name=""/>
        <dsp:cNvSpPr/>
      </dsp:nvSpPr>
      <dsp:spPr>
        <a:xfrm>
          <a:off x="304593" y="4004500"/>
          <a:ext cx="553806" cy="5538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51C9A-A025-4A7B-AD66-18DF5DB49662}">
      <dsp:nvSpPr>
        <dsp:cNvPr id="0" name=""/>
        <dsp:cNvSpPr/>
      </dsp:nvSpPr>
      <dsp:spPr>
        <a:xfrm>
          <a:off x="1162994" y="3777943"/>
          <a:ext cx="4047621" cy="100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66" tIns="106566" rIns="106566" bIns="106566" numCol="1" spcCol="1270" anchor="ctr" anchorCtr="0">
          <a:noAutofit/>
        </a:bodyPr>
        <a:lstStyle/>
        <a:p>
          <a:pPr marL="0" lvl="0" indent="0" algn="l" defTabSz="666750">
            <a:lnSpc>
              <a:spcPct val="100000"/>
            </a:lnSpc>
            <a:spcBef>
              <a:spcPct val="0"/>
            </a:spcBef>
            <a:spcAft>
              <a:spcPct val="35000"/>
            </a:spcAft>
            <a:buNone/>
          </a:pPr>
          <a:r>
            <a:rPr lang="en-US" sz="1500" kern="1200"/>
            <a:t>The result window for the quiz result displays the total marks obtained, percentage of marks.</a:t>
          </a:r>
          <a:r>
            <a:rPr lang="en-US" sz="1500" kern="1200">
              <a:latin typeface="Bembo"/>
            </a:rPr>
            <a:t>  </a:t>
          </a:r>
          <a:endParaRPr lang="en-US" sz="1500" kern="1200"/>
        </a:p>
      </dsp:txBody>
      <dsp:txXfrm>
        <a:off x="1162994" y="3777943"/>
        <a:ext cx="4047621" cy="100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CAB97-A9B6-48AC-BC6D-A314C8CECCA2}">
      <dsp:nvSpPr>
        <dsp:cNvPr id="0" name=""/>
        <dsp:cNvSpPr/>
      </dsp:nvSpPr>
      <dsp:spPr>
        <a:xfrm>
          <a:off x="725991" y="8579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F1BDC-FE4B-4B41-90B2-0F8D223B7D48}">
      <dsp:nvSpPr>
        <dsp:cNvPr id="0" name=""/>
        <dsp:cNvSpPr/>
      </dsp:nvSpPr>
      <dsp:spPr>
        <a:xfrm>
          <a:off x="959991" y="109191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3AF2A9-220F-421A-B90B-1E16449008D6}">
      <dsp:nvSpPr>
        <dsp:cNvPr id="0" name=""/>
        <dsp:cNvSpPr/>
      </dsp:nvSpPr>
      <dsp:spPr>
        <a:xfrm>
          <a:off x="374991" y="2297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To conduct quiz </a:t>
          </a:r>
        </a:p>
      </dsp:txBody>
      <dsp:txXfrm>
        <a:off x="374991" y="2297914"/>
        <a:ext cx="1800000" cy="720000"/>
      </dsp:txXfrm>
    </dsp:sp>
    <dsp:sp modelId="{CC758162-827B-4774-866D-072C9588AE76}">
      <dsp:nvSpPr>
        <dsp:cNvPr id="0" name=""/>
        <dsp:cNvSpPr/>
      </dsp:nvSpPr>
      <dsp:spPr>
        <a:xfrm>
          <a:off x="2840991" y="85791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032E9-50BF-4310-9442-B222337C96FE}">
      <dsp:nvSpPr>
        <dsp:cNvPr id="0" name=""/>
        <dsp:cNvSpPr/>
      </dsp:nvSpPr>
      <dsp:spPr>
        <a:xfrm>
          <a:off x="3074991" y="109191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B129EC-3FF2-455A-80EE-8B71685D93E6}">
      <dsp:nvSpPr>
        <dsp:cNvPr id="0" name=""/>
        <dsp:cNvSpPr/>
      </dsp:nvSpPr>
      <dsp:spPr>
        <a:xfrm>
          <a:off x="2489991" y="2297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To have hand on solving </a:t>
          </a:r>
          <a:r>
            <a:rPr lang="en-US" sz="1200" kern="1200" dirty="0" err="1"/>
            <a:t>mcqs</a:t>
          </a:r>
          <a:r>
            <a:rPr lang="en-US" sz="1200" kern="1200" dirty="0"/>
            <a:t>.</a:t>
          </a:r>
        </a:p>
      </dsp:txBody>
      <dsp:txXfrm>
        <a:off x="2489991" y="2297914"/>
        <a:ext cx="1800000" cy="720000"/>
      </dsp:txXfrm>
    </dsp:sp>
    <dsp:sp modelId="{2B5BFEE4-D0DD-46D6-8A1C-72D239193FF2}">
      <dsp:nvSpPr>
        <dsp:cNvPr id="0" name=""/>
        <dsp:cNvSpPr/>
      </dsp:nvSpPr>
      <dsp:spPr>
        <a:xfrm>
          <a:off x="4955991" y="85791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DE0223-F8F8-4E4A-8EC0-343F690DB4CF}">
      <dsp:nvSpPr>
        <dsp:cNvPr id="0" name=""/>
        <dsp:cNvSpPr/>
      </dsp:nvSpPr>
      <dsp:spPr>
        <a:xfrm>
          <a:off x="5189991" y="109191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4ACBE6-E60A-47F5-A5C1-1BD5B792FC9A}">
      <dsp:nvSpPr>
        <dsp:cNvPr id="0" name=""/>
        <dsp:cNvSpPr/>
      </dsp:nvSpPr>
      <dsp:spPr>
        <a:xfrm>
          <a:off x="4604991" y="2297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To give knowledge about programming languages.</a:t>
          </a:r>
        </a:p>
      </dsp:txBody>
      <dsp:txXfrm>
        <a:off x="4604991" y="2297914"/>
        <a:ext cx="1800000" cy="720000"/>
      </dsp:txXfrm>
    </dsp:sp>
    <dsp:sp modelId="{47C03A7C-E61A-4233-9DB4-9A4F1CB76940}">
      <dsp:nvSpPr>
        <dsp:cNvPr id="0" name=""/>
        <dsp:cNvSpPr/>
      </dsp:nvSpPr>
      <dsp:spPr>
        <a:xfrm>
          <a:off x="7070991" y="85791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7E254-6EC0-49FD-8182-7A9E2181736F}">
      <dsp:nvSpPr>
        <dsp:cNvPr id="0" name=""/>
        <dsp:cNvSpPr/>
      </dsp:nvSpPr>
      <dsp:spPr>
        <a:xfrm>
          <a:off x="7304991" y="109191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7FE6A9-9E7C-46D7-8D8B-98E26762337C}">
      <dsp:nvSpPr>
        <dsp:cNvPr id="0" name=""/>
        <dsp:cNvSpPr/>
      </dsp:nvSpPr>
      <dsp:spPr>
        <a:xfrm>
          <a:off x="6719991" y="2297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To entertain with learning.</a:t>
          </a:r>
        </a:p>
      </dsp:txBody>
      <dsp:txXfrm>
        <a:off x="6719991" y="2297914"/>
        <a:ext cx="1800000" cy="720000"/>
      </dsp:txXfrm>
    </dsp:sp>
    <dsp:sp modelId="{87CBF424-EDD6-491A-BE32-AB60425B0024}">
      <dsp:nvSpPr>
        <dsp:cNvPr id="0" name=""/>
        <dsp:cNvSpPr/>
      </dsp:nvSpPr>
      <dsp:spPr>
        <a:xfrm>
          <a:off x="1783491" y="3467914"/>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3EF0F-CA42-42FC-90DF-01442515F7FA}">
      <dsp:nvSpPr>
        <dsp:cNvPr id="0" name=""/>
        <dsp:cNvSpPr/>
      </dsp:nvSpPr>
      <dsp:spPr>
        <a:xfrm>
          <a:off x="2017491" y="3701914"/>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573209-2D61-48D1-AC7E-4B654BCFF10B}">
      <dsp:nvSpPr>
        <dsp:cNvPr id="0" name=""/>
        <dsp:cNvSpPr/>
      </dsp:nvSpPr>
      <dsp:spPr>
        <a:xfrm>
          <a:off x="1432491" y="4907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To learn time management.</a:t>
          </a:r>
        </a:p>
      </dsp:txBody>
      <dsp:txXfrm>
        <a:off x="1432491" y="4907914"/>
        <a:ext cx="1800000" cy="720000"/>
      </dsp:txXfrm>
    </dsp:sp>
    <dsp:sp modelId="{9ED0D182-D7AB-4924-A482-94ED062209FB}">
      <dsp:nvSpPr>
        <dsp:cNvPr id="0" name=""/>
        <dsp:cNvSpPr/>
      </dsp:nvSpPr>
      <dsp:spPr>
        <a:xfrm>
          <a:off x="3898491" y="3467914"/>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87192-B8DE-4805-A9BB-6538E4CA1F5B}">
      <dsp:nvSpPr>
        <dsp:cNvPr id="0" name=""/>
        <dsp:cNvSpPr/>
      </dsp:nvSpPr>
      <dsp:spPr>
        <a:xfrm>
          <a:off x="4132491" y="3701914"/>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1AE95D-4D67-4250-848E-B7AC71E94BAA}">
      <dsp:nvSpPr>
        <dsp:cNvPr id="0" name=""/>
        <dsp:cNvSpPr/>
      </dsp:nvSpPr>
      <dsp:spPr>
        <a:xfrm>
          <a:off x="3547491" y="4907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To learn </a:t>
          </a:r>
          <a:r>
            <a:rPr lang="en-US" sz="1200" kern="1200" dirty="0">
              <a:latin typeface="Bembo"/>
            </a:rPr>
            <a:t>accuracy</a:t>
          </a:r>
          <a:r>
            <a:rPr lang="en-US" sz="1200" kern="1200" dirty="0"/>
            <a:t> in solving </a:t>
          </a:r>
          <a:r>
            <a:rPr lang="en-US" sz="1200" kern="1200" dirty="0" err="1"/>
            <a:t>mcqs</a:t>
          </a:r>
          <a:r>
            <a:rPr lang="en-US" sz="1200" kern="1200" dirty="0"/>
            <a:t>.</a:t>
          </a:r>
        </a:p>
      </dsp:txBody>
      <dsp:txXfrm>
        <a:off x="3547491" y="4907914"/>
        <a:ext cx="1800000" cy="720000"/>
      </dsp:txXfrm>
    </dsp:sp>
    <dsp:sp modelId="{D7E830AB-D65E-4E24-94AB-0120765DFA74}">
      <dsp:nvSpPr>
        <dsp:cNvPr id="0" name=""/>
        <dsp:cNvSpPr/>
      </dsp:nvSpPr>
      <dsp:spPr>
        <a:xfrm>
          <a:off x="6013491" y="3467914"/>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1E240-34B8-46EE-A74D-A60276525044}">
      <dsp:nvSpPr>
        <dsp:cNvPr id="0" name=""/>
        <dsp:cNvSpPr/>
      </dsp:nvSpPr>
      <dsp:spPr>
        <a:xfrm>
          <a:off x="6247491" y="3701914"/>
          <a:ext cx="630000" cy="630000"/>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A7CC9-F678-476B-AA28-86DA522A18C0}">
      <dsp:nvSpPr>
        <dsp:cNvPr id="0" name=""/>
        <dsp:cNvSpPr/>
      </dsp:nvSpPr>
      <dsp:spPr>
        <a:xfrm>
          <a:off x="5662491" y="4907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rtl="0">
            <a:lnSpc>
              <a:spcPct val="100000"/>
            </a:lnSpc>
            <a:spcBef>
              <a:spcPct val="0"/>
            </a:spcBef>
            <a:spcAft>
              <a:spcPct val="35000"/>
            </a:spcAft>
            <a:buNone/>
            <a:defRPr cap="all"/>
          </a:pPr>
          <a:r>
            <a:rPr lang="en-US" sz="1200" kern="1200" dirty="0">
              <a:latin typeface="Bembo"/>
            </a:rPr>
            <a:t>To have fun or time pass with learning.</a:t>
          </a:r>
        </a:p>
      </dsp:txBody>
      <dsp:txXfrm>
        <a:off x="5662491" y="4907914"/>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B0327-5294-4048-95C4-E2F6E1AB0340}">
      <dsp:nvSpPr>
        <dsp:cNvPr id="0" name=""/>
        <dsp:cNvSpPr/>
      </dsp:nvSpPr>
      <dsp:spPr>
        <a:xfrm>
          <a:off x="1612606" y="27396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4A40AF-992E-4EA3-BB4E-F540D7FEAF5F}">
      <dsp:nvSpPr>
        <dsp:cNvPr id="0" name=""/>
        <dsp:cNvSpPr/>
      </dsp:nvSpPr>
      <dsp:spPr>
        <a:xfrm>
          <a:off x="424606" y="26883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We are concentrating on the knowledge quiz category. </a:t>
          </a:r>
        </a:p>
      </dsp:txBody>
      <dsp:txXfrm>
        <a:off x="424606" y="2688325"/>
        <a:ext cx="4320000" cy="720000"/>
      </dsp:txXfrm>
    </dsp:sp>
    <dsp:sp modelId="{F2980210-8350-4F9B-883E-75C5203FE9FE}">
      <dsp:nvSpPr>
        <dsp:cNvPr id="0" name=""/>
        <dsp:cNvSpPr/>
      </dsp:nvSpPr>
      <dsp:spPr>
        <a:xfrm>
          <a:off x="6688606" y="27396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3E6871-7781-41B2-951E-BF4B8C660FC5}">
      <dsp:nvSpPr>
        <dsp:cNvPr id="0" name=""/>
        <dsp:cNvSpPr/>
      </dsp:nvSpPr>
      <dsp:spPr>
        <a:xfrm>
          <a:off x="5500606" y="26883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We are making a quiz application keeping programming languages as the base for our quiz questions.</a:t>
          </a:r>
        </a:p>
      </dsp:txBody>
      <dsp:txXfrm>
        <a:off x="5500606" y="268832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A0A34-C4A7-4A65-A2E1-C4DBA2C547BA}">
      <dsp:nvSpPr>
        <dsp:cNvPr id="0" name=""/>
        <dsp:cNvSpPr/>
      </dsp:nvSpPr>
      <dsp:spPr>
        <a:xfrm>
          <a:off x="0" y="2125"/>
          <a:ext cx="5343082" cy="10773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565A8-16A1-40EE-BFE4-1B8EA23C9AD4}">
      <dsp:nvSpPr>
        <dsp:cNvPr id="0" name=""/>
        <dsp:cNvSpPr/>
      </dsp:nvSpPr>
      <dsp:spPr>
        <a:xfrm>
          <a:off x="325894" y="244526"/>
          <a:ext cx="592535" cy="592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DEF08-BCCD-4767-99EB-7A2D44819ABD}">
      <dsp:nvSpPr>
        <dsp:cNvPr id="0" name=""/>
        <dsp:cNvSpPr/>
      </dsp:nvSpPr>
      <dsp:spPr>
        <a:xfrm>
          <a:off x="1244325" y="2125"/>
          <a:ext cx="4098757" cy="107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8" tIns="114018" rIns="114018" bIns="114018" numCol="1" spcCol="1270" anchor="ctr" anchorCtr="0">
          <a:noAutofit/>
        </a:bodyPr>
        <a:lstStyle/>
        <a:p>
          <a:pPr marL="0" lvl="0" indent="0" algn="l" defTabSz="844550">
            <a:lnSpc>
              <a:spcPct val="90000"/>
            </a:lnSpc>
            <a:spcBef>
              <a:spcPct val="0"/>
            </a:spcBef>
            <a:spcAft>
              <a:spcPct val="35000"/>
            </a:spcAft>
            <a:buNone/>
          </a:pPr>
          <a:r>
            <a:rPr lang="en-US" sz="1900" kern="1200"/>
            <a:t>We are trying to give basic knowledge about programming languages through our quiz.</a:t>
          </a:r>
        </a:p>
      </dsp:txBody>
      <dsp:txXfrm>
        <a:off x="1244325" y="2125"/>
        <a:ext cx="4098757" cy="1077337"/>
      </dsp:txXfrm>
    </dsp:sp>
    <dsp:sp modelId="{323EFA7E-E05D-4A31-8339-553B550F56E2}">
      <dsp:nvSpPr>
        <dsp:cNvPr id="0" name=""/>
        <dsp:cNvSpPr/>
      </dsp:nvSpPr>
      <dsp:spPr>
        <a:xfrm>
          <a:off x="0" y="1348797"/>
          <a:ext cx="5343082" cy="10773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D3B458-D2C7-462F-99CE-AB026526F890}">
      <dsp:nvSpPr>
        <dsp:cNvPr id="0" name=""/>
        <dsp:cNvSpPr/>
      </dsp:nvSpPr>
      <dsp:spPr>
        <a:xfrm>
          <a:off x="325894" y="1591198"/>
          <a:ext cx="592535" cy="592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4DDBBE-996D-466A-BBD2-6BDBED98B302}">
      <dsp:nvSpPr>
        <dsp:cNvPr id="0" name=""/>
        <dsp:cNvSpPr/>
      </dsp:nvSpPr>
      <dsp:spPr>
        <a:xfrm>
          <a:off x="1244325" y="1348797"/>
          <a:ext cx="4098757" cy="107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8" tIns="114018" rIns="114018" bIns="114018" numCol="1" spcCol="1270" anchor="ctr" anchorCtr="0">
          <a:noAutofit/>
        </a:bodyPr>
        <a:lstStyle/>
        <a:p>
          <a:pPr marL="0" lvl="0" indent="0" algn="l" defTabSz="844550">
            <a:lnSpc>
              <a:spcPct val="90000"/>
            </a:lnSpc>
            <a:spcBef>
              <a:spcPct val="0"/>
            </a:spcBef>
            <a:spcAft>
              <a:spcPct val="35000"/>
            </a:spcAft>
            <a:buNone/>
          </a:pPr>
          <a:r>
            <a:rPr lang="en-US" sz="1900" kern="1200"/>
            <a:t>Saves time.</a:t>
          </a:r>
        </a:p>
      </dsp:txBody>
      <dsp:txXfrm>
        <a:off x="1244325" y="1348797"/>
        <a:ext cx="4098757" cy="1077337"/>
      </dsp:txXfrm>
    </dsp:sp>
    <dsp:sp modelId="{771C316B-9F13-4050-AE89-95BC2177D15C}">
      <dsp:nvSpPr>
        <dsp:cNvPr id="0" name=""/>
        <dsp:cNvSpPr/>
      </dsp:nvSpPr>
      <dsp:spPr>
        <a:xfrm>
          <a:off x="0" y="2695470"/>
          <a:ext cx="5343082" cy="10773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F40ED-8ED4-4A5A-B82C-B67C78FF6C70}">
      <dsp:nvSpPr>
        <dsp:cNvPr id="0" name=""/>
        <dsp:cNvSpPr/>
      </dsp:nvSpPr>
      <dsp:spPr>
        <a:xfrm>
          <a:off x="325894" y="2937871"/>
          <a:ext cx="592535" cy="592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F5E18-2316-4368-9CA7-6D1D6AFB3636}">
      <dsp:nvSpPr>
        <dsp:cNvPr id="0" name=""/>
        <dsp:cNvSpPr/>
      </dsp:nvSpPr>
      <dsp:spPr>
        <a:xfrm>
          <a:off x="1244325" y="2695470"/>
          <a:ext cx="4098757" cy="107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8" tIns="114018" rIns="114018" bIns="114018" numCol="1" spcCol="1270" anchor="ctr" anchorCtr="0">
          <a:noAutofit/>
        </a:bodyPr>
        <a:lstStyle/>
        <a:p>
          <a:pPr marL="0" lvl="0" indent="0" algn="l" defTabSz="844550">
            <a:lnSpc>
              <a:spcPct val="90000"/>
            </a:lnSpc>
            <a:spcBef>
              <a:spcPct val="0"/>
            </a:spcBef>
            <a:spcAft>
              <a:spcPct val="35000"/>
            </a:spcAft>
            <a:buNone/>
          </a:pPr>
          <a:r>
            <a:rPr lang="en-US" sz="1900" kern="1200"/>
            <a:t>Helps to learn new things.</a:t>
          </a:r>
        </a:p>
      </dsp:txBody>
      <dsp:txXfrm>
        <a:off x="1244325" y="2695470"/>
        <a:ext cx="4098757" cy="1077337"/>
      </dsp:txXfrm>
    </dsp:sp>
    <dsp:sp modelId="{D36A6798-BE24-4B2D-A40B-134D08D770EF}">
      <dsp:nvSpPr>
        <dsp:cNvPr id="0" name=""/>
        <dsp:cNvSpPr/>
      </dsp:nvSpPr>
      <dsp:spPr>
        <a:xfrm>
          <a:off x="0" y="4042142"/>
          <a:ext cx="5343082" cy="10773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FBEA7-2FA5-4ABC-BF7C-F4DFFF5F8F77}">
      <dsp:nvSpPr>
        <dsp:cNvPr id="0" name=""/>
        <dsp:cNvSpPr/>
      </dsp:nvSpPr>
      <dsp:spPr>
        <a:xfrm>
          <a:off x="325894" y="4284543"/>
          <a:ext cx="592535" cy="5925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D5A1C3-CB56-42C8-87AA-486D3E5A9087}">
      <dsp:nvSpPr>
        <dsp:cNvPr id="0" name=""/>
        <dsp:cNvSpPr/>
      </dsp:nvSpPr>
      <dsp:spPr>
        <a:xfrm>
          <a:off x="1244325" y="4042142"/>
          <a:ext cx="4098757" cy="107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8" tIns="114018" rIns="114018" bIns="114018" numCol="1" spcCol="1270" anchor="ctr" anchorCtr="0">
          <a:noAutofit/>
        </a:bodyPr>
        <a:lstStyle/>
        <a:p>
          <a:pPr marL="0" lvl="0" indent="0" algn="l" defTabSz="844550">
            <a:lnSpc>
              <a:spcPct val="90000"/>
            </a:lnSpc>
            <a:spcBef>
              <a:spcPct val="0"/>
            </a:spcBef>
            <a:spcAft>
              <a:spcPct val="35000"/>
            </a:spcAft>
            <a:buNone/>
          </a:pPr>
          <a:r>
            <a:rPr lang="en-US" sz="1900" kern="1200"/>
            <a:t>Learning with enjoyment.</a:t>
          </a:r>
        </a:p>
      </dsp:txBody>
      <dsp:txXfrm>
        <a:off x="1244325" y="4042142"/>
        <a:ext cx="4098757" cy="10773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1936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4670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4220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61112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1125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800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670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90400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00528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3049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6/2/2022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08837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6/2/2022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009825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ngall.com/android-png/download/25461"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echnofaq.org/posts/2017/08/how-to-download-music-for-free-on-android/"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ositek.net/android-hack-alert/"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hyperlink" Target="http://gujaratrojgar.blogspot.com/2017/06/tet-2-mate-important-quiz-and-answer.html"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109/EDUCON46332.2021.9453875" TargetMode="External"/><Relationship Id="rId2" Type="http://schemas.openxmlformats.org/officeDocument/2006/relationships/hyperlink" Target="https://ieeexplore.ieee.org/xpl/conhome/9453798/proceeding" TargetMode="External"/><Relationship Id="rId1" Type="http://schemas.openxmlformats.org/officeDocument/2006/relationships/slideLayout" Target="../slideLayouts/slideLayout2.xml"/><Relationship Id="rId5" Type="http://schemas.openxmlformats.org/officeDocument/2006/relationships/hyperlink" Target="https://doi.org/10.1109/T4E.2009.5314125" TargetMode="External"/><Relationship Id="rId4" Type="http://schemas.openxmlformats.org/officeDocument/2006/relationships/hyperlink" Target="https://ieeexplore.ieee.org/xpl/conhome/5286206/proceedin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109/IC3e50159.2020.9288376" TargetMode="External"/><Relationship Id="rId2" Type="http://schemas.openxmlformats.org/officeDocument/2006/relationships/hyperlink" Target="https://ieeexplore.ieee.org/xpl/conhome/9287819/proceed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www.google.com/search?q=quiz+apps&amp;sxsrf=APq-WBvd-6iSVyZxTQvPFnkLMXnXWb1hmg%3A1647873470099&amp;ei=vo04YpvXBeDm2roPgp6E6AU&amp;ved=0ahUKEwibrseGt9f2AhVgs1YBHQIPAV0Q4dUDCA4&amp;uact=5&amp;oq=quiz+apps&amp;gs_lcp=Cgdnd3Mtd2l6EAMyBQguEJECMgUIABCRAjIFCAAQgAQyBQgAEIAEMgcIABCABBAKMgUIABCABDIFCAAQgAQyBQgAEIAEMgUIABCABDIFCAAQgAQ6BwgjELADECc6BwgAEEcQsAM6BwgAELADEEM6CggAEOQCELADGAE6EgguEMcBENEDEMgDELADEEMYAjoSCC4QxwEQowIQyAMQsAMQQxgCOgQIIxAnOgcIABCxAxBDOgQIABBDOgcILhCxAxBDOggIABCABBCxAzoFCC4QgAQ6EAgAEIAEEIcCELEDEIMBEBQ6CggAEIAEEIcCEBRKBAhBGABKBAhGGAFQ9AxYyx1gyjJoAXABeACAAZcBiAG4BZIBAzAuNZgBAKABAcgBE8ABAdoBBggBEAEYCdoBBggCEAEYCA&amp;sclient=gws-wiz" TargetMode="External"/><Relationship Id="rId7" Type="http://schemas.openxmlformats.org/officeDocument/2006/relationships/hyperlink" Target="https://www.youtube.com/watch?v=5lmhxob61eg" TargetMode="External"/><Relationship Id="rId2" Type="http://schemas.openxmlformats.org/officeDocument/2006/relationships/hyperlink" Target="https://www.upgrad.com/blog/java-project-ideas-topics-for-beginners/" TargetMode="External"/><Relationship Id="rId1" Type="http://schemas.openxmlformats.org/officeDocument/2006/relationships/slideLayout" Target="../slideLayouts/slideLayout2.xml"/><Relationship Id="rId6" Type="http://schemas.openxmlformats.org/officeDocument/2006/relationships/hyperlink" Target="https://www.youtube.com/watch?v=EOfCEhWq8sg" TargetMode="External"/><Relationship Id="rId5" Type="http://schemas.openxmlformats.org/officeDocument/2006/relationships/hyperlink" Target="https://help.surveyanyplace.com/en/support/solutions/articles/35000054917-overview-of-quiz-features" TargetMode="External"/><Relationship Id="rId4" Type="http://schemas.openxmlformats.org/officeDocument/2006/relationships/hyperlink" Target="https://www.easypromosapp.com/quizzes-applications/" TargetMode="External"/><Relationship Id="rId9" Type="http://schemas.openxmlformats.org/officeDocument/2006/relationships/hyperlink" Target="https://owl.excelsior.edu/writing-refresher/apa-refresher/"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hyperlink" Target="https://www.easypromosapp.com/product-recommender/" TargetMode="External"/><Relationship Id="rId7" Type="http://schemas.openxmlformats.org/officeDocument/2006/relationships/hyperlink" Target="http://ux.stackexchange.com/questions/91414/what-is-the-best-way-to-display-results-of-a-user-satisfaction-survey" TargetMode="External"/><Relationship Id="rId2" Type="http://schemas.openxmlformats.org/officeDocument/2006/relationships/hyperlink" Target="https://www.easypromosapp.com/quiz/"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www.peoplematters.in/blog/watercooler/test-your-knowledge-people-matters-quiz-13327" TargetMode="Externa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hyperlink" Target="https://www.easypromosapp.com/surveys/" TargetMode="External"/><Relationship Id="rId7" Type="http://schemas.openxmlformats.org/officeDocument/2006/relationships/hyperlink" Target="http://blog.everydayscientist.com/?cat=5" TargetMode="External"/><Relationship Id="rId2" Type="http://schemas.openxmlformats.org/officeDocument/2006/relationships/hyperlink" Target="https://www.easypromosapp.com/multiple-choice-test/"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hyperlink" Target="https://www.easypromosapp.com/predictions/"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hyperlink" Target="http://blog.hani-ibrahim.de/en/java-apps-pin-to-taskbar.html"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3679"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212119" y="1066800"/>
            <a:ext cx="3931320" cy="2267193"/>
          </a:xfrm>
        </p:spPr>
        <p:txBody>
          <a:bodyPr>
            <a:normAutofit/>
          </a:bodyPr>
          <a:lstStyle/>
          <a:p>
            <a:r>
              <a:rPr lang="en-US" dirty="0"/>
              <a:t>Java programming</a:t>
            </a:r>
            <a:br>
              <a:rPr lang="en-US" dirty="0"/>
            </a:br>
            <a:endParaRPr lang="en-US" dirty="0"/>
          </a:p>
        </p:txBody>
      </p:sp>
      <p:sp>
        <p:nvSpPr>
          <p:cNvPr id="3" name="Subtitle 2"/>
          <p:cNvSpPr>
            <a:spLocks noGrp="1"/>
          </p:cNvSpPr>
          <p:nvPr>
            <p:ph type="subTitle" idx="1"/>
          </p:nvPr>
        </p:nvSpPr>
        <p:spPr>
          <a:xfrm>
            <a:off x="7212119" y="4327781"/>
            <a:ext cx="3931321" cy="1033669"/>
          </a:xfrm>
        </p:spPr>
        <p:txBody>
          <a:bodyPr vert="horz" lIns="91440" tIns="45720" rIns="91440" bIns="45720" rtlCol="0">
            <a:normAutofit/>
          </a:bodyPr>
          <a:lstStyle/>
          <a:p>
            <a:pPr>
              <a:spcBef>
                <a:spcPts val="900"/>
              </a:spcBef>
            </a:pPr>
            <a:r>
              <a:rPr lang="en-US" dirty="0">
                <a:latin typeface="Gabriola"/>
              </a:rPr>
              <a:t>     </a:t>
            </a:r>
            <a:r>
              <a:rPr lang="en-US" cap="all">
                <a:latin typeface="Gabriola"/>
              </a:rPr>
              <a:t>ASSIGNED BY- DR. </a:t>
            </a:r>
            <a:r>
              <a:rPr lang="en-US" err="1">
                <a:latin typeface="Gabriola"/>
              </a:rPr>
              <a:t>Senbagavalli</a:t>
            </a:r>
            <a:r>
              <a:rPr lang="en-US">
                <a:latin typeface="Gabriola"/>
              </a:rPr>
              <a:t> M mam</a:t>
            </a:r>
            <a:endParaRPr lang="en-US">
              <a:latin typeface="Bembo"/>
            </a:endParaRPr>
          </a:p>
          <a:p>
            <a:pPr>
              <a:spcBef>
                <a:spcPts val="900"/>
              </a:spcBef>
            </a:pPr>
            <a:endParaRPr lang="en-US" cap="all">
              <a:latin typeface="Gabriola"/>
            </a:endParaRPr>
          </a:p>
        </p:txBody>
      </p:sp>
      <p:pic>
        <p:nvPicPr>
          <p:cNvPr id="6" name="Picture 6" descr="Text, logo&#10;&#10;Description automatically generated">
            <a:extLst>
              <a:ext uri="{FF2B5EF4-FFF2-40B4-BE49-F238E27FC236}">
                <a16:creationId xmlns:a16="http://schemas.microsoft.com/office/drawing/2014/main" id="{384C6059-C786-EC12-FB85-380B3C3346F8}"/>
              </a:ext>
            </a:extLst>
          </p:cNvPr>
          <p:cNvPicPr>
            <a:picLocks noChangeAspect="1"/>
          </p:cNvPicPr>
          <p:nvPr/>
        </p:nvPicPr>
        <p:blipFill>
          <a:blip r:embed="rId2"/>
          <a:stretch>
            <a:fillRect/>
          </a:stretch>
        </p:blipFill>
        <p:spPr>
          <a:xfrm>
            <a:off x="690122" y="2948949"/>
            <a:ext cx="5439657" cy="979138"/>
          </a:xfrm>
          <a:prstGeom prst="rect">
            <a:avLst/>
          </a:prstGeom>
        </p:spPr>
      </p:pic>
      <p:grpSp>
        <p:nvGrpSpPr>
          <p:cNvPr id="63" name="Group 62">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4037" y="3871114"/>
            <a:ext cx="867485" cy="115439"/>
            <a:chOff x="8910933" y="1861308"/>
            <a:chExt cx="867485" cy="115439"/>
          </a:xfrm>
        </p:grpSpPr>
        <p:sp>
          <p:nvSpPr>
            <p:cNvPr id="64" name="Rectangle 63">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4">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6">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38">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5167F2-1A36-C41D-37A0-B15EE490EC36}"/>
              </a:ext>
            </a:extLst>
          </p:cNvPr>
          <p:cNvSpPr>
            <a:spLocks noGrp="1"/>
          </p:cNvSpPr>
          <p:nvPr>
            <p:ph idx="1"/>
          </p:nvPr>
        </p:nvSpPr>
        <p:spPr>
          <a:xfrm>
            <a:off x="6264040" y="159795"/>
            <a:ext cx="5759848" cy="5739529"/>
          </a:xfrm>
        </p:spPr>
        <p:txBody>
          <a:bodyPr vert="horz" lIns="91440" tIns="45720" rIns="91440" bIns="45720" rtlCol="0" anchor="t">
            <a:noAutofit/>
          </a:bodyPr>
          <a:lstStyle/>
          <a:p>
            <a:pPr>
              <a:lnSpc>
                <a:spcPct val="100000"/>
              </a:lnSpc>
              <a:spcBef>
                <a:spcPct val="0"/>
              </a:spcBef>
            </a:pPr>
            <a:r>
              <a:rPr lang="en-US" sz="1400" b="1" u="sng" dirty="0">
                <a:ea typeface="+mn-lt"/>
                <a:cs typeface="+mn-lt"/>
              </a:rPr>
              <a:t>Code sniped for adding button in android:</a:t>
            </a:r>
            <a:endParaRPr lang="en-US" sz="1400" b="1">
              <a:ea typeface="+mn-lt"/>
              <a:cs typeface="+mn-lt"/>
            </a:endParaRPr>
          </a:p>
          <a:p>
            <a:pPr>
              <a:lnSpc>
                <a:spcPct val="100000"/>
              </a:lnSpc>
              <a:spcBef>
                <a:spcPct val="0"/>
              </a:spcBef>
            </a:pPr>
            <a:r>
              <a:rPr lang="en-US" sz="1400" dirty="0">
                <a:ea typeface="+mn-lt"/>
                <a:cs typeface="+mn-lt"/>
              </a:rPr>
              <a:t>&lt;Button</a:t>
            </a:r>
            <a:br>
              <a:rPr lang="en-US" sz="1400" dirty="0">
                <a:ea typeface="+mn-lt"/>
                <a:cs typeface="+mn-lt"/>
              </a:rPr>
            </a:br>
            <a:r>
              <a:rPr lang="en-US" sz="1400" dirty="0">
                <a:ea typeface="+mn-lt"/>
                <a:cs typeface="+mn-lt"/>
              </a:rPr>
              <a:t>    </a:t>
            </a:r>
            <a:r>
              <a:rPr lang="en-US" sz="1400" dirty="0" err="1">
                <a:ea typeface="+mn-lt"/>
                <a:cs typeface="+mn-lt"/>
              </a:rPr>
              <a:t>android:id</a:t>
            </a:r>
            <a:r>
              <a:rPr lang="en-US" sz="1400" dirty="0">
                <a:ea typeface="+mn-lt"/>
                <a:cs typeface="+mn-lt"/>
              </a:rPr>
              <a:t>="@+id/button"</a:t>
            </a:r>
            <a:br>
              <a:rPr lang="en-US" sz="1400" dirty="0">
                <a:ea typeface="+mn-lt"/>
                <a:cs typeface="+mn-lt"/>
              </a:rPr>
            </a:br>
            <a:r>
              <a:rPr lang="en-US" sz="1400" dirty="0">
                <a:ea typeface="+mn-lt"/>
                <a:cs typeface="+mn-lt"/>
              </a:rPr>
              <a:t>    </a:t>
            </a:r>
            <a:r>
              <a:rPr lang="en-US" sz="1400" dirty="0" err="1">
                <a:ea typeface="+mn-lt"/>
                <a:cs typeface="+mn-lt"/>
              </a:rPr>
              <a:t>android:layout_width</a:t>
            </a:r>
            <a:r>
              <a:rPr lang="en-US" sz="1400" dirty="0">
                <a:ea typeface="+mn-lt"/>
                <a:cs typeface="+mn-lt"/>
              </a:rPr>
              <a:t>="128dp"</a:t>
            </a:r>
            <a:br>
              <a:rPr lang="en-US" sz="1400" dirty="0">
                <a:ea typeface="+mn-lt"/>
                <a:cs typeface="+mn-lt"/>
              </a:rPr>
            </a:br>
            <a:r>
              <a:rPr lang="en-US" sz="1400" dirty="0">
                <a:ea typeface="+mn-lt"/>
                <a:cs typeface="+mn-lt"/>
              </a:rPr>
              <a:t>    </a:t>
            </a:r>
            <a:r>
              <a:rPr lang="en-US" sz="1400" dirty="0" err="1">
                <a:ea typeface="+mn-lt"/>
                <a:cs typeface="+mn-lt"/>
              </a:rPr>
              <a:t>android:layout_height</a:t>
            </a:r>
            <a:r>
              <a:rPr lang="en-US" sz="1400" dirty="0">
                <a:ea typeface="+mn-lt"/>
                <a:cs typeface="+mn-lt"/>
              </a:rPr>
              <a:t>="64dp"</a:t>
            </a:r>
            <a:br>
              <a:rPr lang="en-US" sz="1400" dirty="0">
                <a:ea typeface="+mn-lt"/>
                <a:cs typeface="+mn-lt"/>
              </a:rPr>
            </a:br>
            <a:r>
              <a:rPr lang="en-US" sz="1400" dirty="0">
                <a:ea typeface="+mn-lt"/>
                <a:cs typeface="+mn-lt"/>
              </a:rPr>
              <a:t>    </a:t>
            </a:r>
            <a:r>
              <a:rPr lang="en-US" sz="1400" dirty="0" err="1">
                <a:ea typeface="+mn-lt"/>
                <a:cs typeface="+mn-lt"/>
              </a:rPr>
              <a:t>android:onClick</a:t>
            </a:r>
            <a:r>
              <a:rPr lang="en-US" sz="1400" dirty="0">
                <a:ea typeface="+mn-lt"/>
                <a:cs typeface="+mn-lt"/>
              </a:rPr>
              <a:t>="show"</a:t>
            </a:r>
            <a:br>
              <a:rPr lang="en-US" sz="1400" dirty="0">
                <a:ea typeface="+mn-lt"/>
                <a:cs typeface="+mn-lt"/>
              </a:rPr>
            </a:br>
            <a:r>
              <a:rPr lang="en-US" sz="1400" dirty="0">
                <a:ea typeface="+mn-lt"/>
                <a:cs typeface="+mn-lt"/>
              </a:rPr>
              <a:t>    </a:t>
            </a:r>
            <a:r>
              <a:rPr lang="en-US" sz="1400" dirty="0" err="1">
                <a:ea typeface="+mn-lt"/>
                <a:cs typeface="+mn-lt"/>
              </a:rPr>
              <a:t>android:text</a:t>
            </a:r>
            <a:r>
              <a:rPr lang="en-US" sz="1400" dirty="0">
                <a:ea typeface="+mn-lt"/>
                <a:cs typeface="+mn-lt"/>
              </a:rPr>
              <a:t>="Start"</a:t>
            </a:r>
            <a:br>
              <a:rPr lang="en-US" sz="1400" dirty="0">
                <a:ea typeface="+mn-lt"/>
                <a:cs typeface="+mn-lt"/>
              </a:rPr>
            </a:br>
            <a:r>
              <a:rPr lang="en-US" sz="1400" dirty="0">
                <a:ea typeface="+mn-lt"/>
                <a:cs typeface="+mn-lt"/>
              </a:rPr>
              <a:t>    </a:t>
            </a:r>
            <a:r>
              <a:rPr lang="en-US" sz="1400" dirty="0" err="1">
                <a:ea typeface="+mn-lt"/>
                <a:cs typeface="+mn-lt"/>
              </a:rPr>
              <a:t>app:layout_constraintBottom_toBottomOf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app:layout_constraintEnd_toEndOf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app:layout_constraintHorizontal_bias</a:t>
            </a:r>
            <a:r>
              <a:rPr lang="en-US" sz="1400" dirty="0">
                <a:ea typeface="+mn-lt"/>
                <a:cs typeface="+mn-lt"/>
              </a:rPr>
              <a:t>="0.498"</a:t>
            </a:r>
            <a:br>
              <a:rPr lang="en-US" sz="1400" dirty="0">
                <a:ea typeface="+mn-lt"/>
                <a:cs typeface="+mn-lt"/>
              </a:rPr>
            </a:br>
            <a:r>
              <a:rPr lang="en-US" sz="1400" dirty="0">
                <a:ea typeface="+mn-lt"/>
                <a:cs typeface="+mn-lt"/>
              </a:rPr>
              <a:t>    </a:t>
            </a:r>
            <a:r>
              <a:rPr lang="en-US" sz="1400" dirty="0" err="1">
                <a:ea typeface="+mn-lt"/>
                <a:cs typeface="+mn-lt"/>
              </a:rPr>
              <a:t>app:layout_constraintStart_toStartOf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app:layout_constraintTop_toTopOf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app:layout_constraintVertical_bias</a:t>
            </a:r>
            <a:r>
              <a:rPr lang="en-US" sz="1400" dirty="0">
                <a:ea typeface="+mn-lt"/>
                <a:cs typeface="+mn-lt"/>
              </a:rPr>
              <a:t>="0.794" /&gt;</a:t>
            </a:r>
          </a:p>
          <a:p>
            <a:pPr>
              <a:lnSpc>
                <a:spcPct val="100000"/>
              </a:lnSpc>
              <a:spcBef>
                <a:spcPct val="0"/>
              </a:spcBef>
            </a:pPr>
            <a:r>
              <a:rPr lang="en-US" sz="1400" dirty="0">
                <a:ea typeface="+mn-lt"/>
                <a:cs typeface="+mn-lt"/>
              </a:rPr>
              <a:t>Instead of label we use a text box in android studio </a:t>
            </a:r>
          </a:p>
          <a:p>
            <a:pPr>
              <a:lnSpc>
                <a:spcPct val="100000"/>
              </a:lnSpc>
              <a:spcBef>
                <a:spcPct val="0"/>
              </a:spcBef>
            </a:pPr>
            <a:r>
              <a:rPr lang="en-US" sz="1400" b="1" u="sng" dirty="0">
                <a:ea typeface="+mn-lt"/>
                <a:cs typeface="+mn-lt"/>
              </a:rPr>
              <a:t>Code sniped for adding text view in android:</a:t>
            </a:r>
            <a:endParaRPr lang="en-US" sz="1400" b="1">
              <a:ea typeface="+mn-lt"/>
              <a:cs typeface="+mn-lt"/>
            </a:endParaRPr>
          </a:p>
          <a:p>
            <a:pPr>
              <a:lnSpc>
                <a:spcPct val="100000"/>
              </a:lnSpc>
              <a:spcBef>
                <a:spcPct val="0"/>
              </a:spcBef>
            </a:pPr>
            <a:r>
              <a:rPr lang="en-US" sz="1400" dirty="0">
                <a:ea typeface="+mn-lt"/>
                <a:cs typeface="+mn-lt"/>
              </a:rPr>
              <a:t>&lt;</a:t>
            </a:r>
            <a:r>
              <a:rPr lang="en-US" sz="1400" err="1">
                <a:ea typeface="+mn-lt"/>
                <a:cs typeface="+mn-lt"/>
              </a:rPr>
              <a:t>TextView</a:t>
            </a:r>
            <a:br>
              <a:rPr lang="en-US" sz="1400" dirty="0">
                <a:ea typeface="+mn-lt"/>
                <a:cs typeface="+mn-lt"/>
              </a:rPr>
            </a:br>
            <a:r>
              <a:rPr lang="en-US" sz="1400" dirty="0">
                <a:ea typeface="+mn-lt"/>
                <a:cs typeface="+mn-lt"/>
              </a:rPr>
              <a:t>    </a:t>
            </a:r>
            <a:r>
              <a:rPr lang="en-US" sz="1400" err="1">
                <a:ea typeface="+mn-lt"/>
                <a:cs typeface="+mn-lt"/>
              </a:rPr>
              <a:t>android:id</a:t>
            </a:r>
            <a:r>
              <a:rPr lang="en-US" sz="1400" dirty="0">
                <a:ea typeface="+mn-lt"/>
                <a:cs typeface="+mn-lt"/>
              </a:rPr>
              <a:t>="@+id/</a:t>
            </a:r>
            <a:r>
              <a:rPr lang="en-US" sz="1400" err="1">
                <a:ea typeface="+mn-lt"/>
                <a:cs typeface="+mn-lt"/>
              </a:rPr>
              <a:t>textView</a:t>
            </a:r>
            <a:r>
              <a:rPr lang="en-US" sz="1400" dirty="0">
                <a:ea typeface="+mn-lt"/>
                <a:cs typeface="+mn-lt"/>
              </a:rPr>
              <a:t>"</a:t>
            </a:r>
            <a:br>
              <a:rPr lang="en-US" sz="1400" dirty="0">
                <a:ea typeface="+mn-lt"/>
                <a:cs typeface="+mn-lt"/>
              </a:rPr>
            </a:br>
            <a:r>
              <a:rPr lang="en-US" sz="1400" dirty="0">
                <a:ea typeface="+mn-lt"/>
                <a:cs typeface="+mn-lt"/>
              </a:rPr>
              <a:t>    </a:t>
            </a:r>
            <a:r>
              <a:rPr lang="en-US" sz="1400" err="1">
                <a:ea typeface="+mn-lt"/>
                <a:cs typeface="+mn-lt"/>
              </a:rPr>
              <a:t>android:layout_width</a:t>
            </a:r>
            <a:r>
              <a:rPr lang="en-US" sz="1400" dirty="0">
                <a:ea typeface="+mn-lt"/>
                <a:cs typeface="+mn-lt"/>
              </a:rPr>
              <a:t>="</a:t>
            </a:r>
            <a:r>
              <a:rPr lang="en-US" sz="1400" err="1">
                <a:ea typeface="+mn-lt"/>
                <a:cs typeface="+mn-lt"/>
              </a:rPr>
              <a:t>wrap_content</a:t>
            </a:r>
            <a:r>
              <a:rPr lang="en-US" sz="1400" dirty="0">
                <a:ea typeface="+mn-lt"/>
                <a:cs typeface="+mn-lt"/>
              </a:rPr>
              <a:t>"</a:t>
            </a:r>
            <a:br>
              <a:rPr lang="en-US" sz="1400" dirty="0">
                <a:ea typeface="+mn-lt"/>
                <a:cs typeface="+mn-lt"/>
              </a:rPr>
            </a:br>
            <a:r>
              <a:rPr lang="en-US" sz="1400" dirty="0">
                <a:ea typeface="+mn-lt"/>
                <a:cs typeface="+mn-lt"/>
              </a:rPr>
              <a:t>    </a:t>
            </a:r>
            <a:r>
              <a:rPr lang="en-US" sz="1400" dirty="0" err="1">
                <a:ea typeface="+mn-lt"/>
                <a:cs typeface="+mn-lt"/>
              </a:rPr>
              <a:t>android:layout_height</a:t>
            </a:r>
            <a:r>
              <a:rPr lang="en-US" sz="1400" dirty="0">
                <a:ea typeface="+mn-lt"/>
                <a:cs typeface="+mn-lt"/>
              </a:rPr>
              <a:t>="</a:t>
            </a:r>
            <a:r>
              <a:rPr lang="en-US" sz="1400" dirty="0" err="1">
                <a:ea typeface="+mn-lt"/>
                <a:cs typeface="+mn-lt"/>
              </a:rPr>
              <a:t>wrap_content</a:t>
            </a:r>
            <a:r>
              <a:rPr lang="en-US" sz="1400" dirty="0">
                <a:ea typeface="+mn-lt"/>
                <a:cs typeface="+mn-lt"/>
              </a:rPr>
              <a:t>"</a:t>
            </a:r>
            <a:br>
              <a:rPr lang="en-US" sz="1400" dirty="0">
                <a:ea typeface="+mn-lt"/>
                <a:cs typeface="+mn-lt"/>
              </a:rPr>
            </a:br>
            <a:r>
              <a:rPr lang="en-US" sz="1400" dirty="0">
                <a:ea typeface="+mn-lt"/>
                <a:cs typeface="+mn-lt"/>
              </a:rPr>
              <a:t>    </a:t>
            </a:r>
            <a:r>
              <a:rPr lang="en-US" sz="1400" dirty="0" err="1">
                <a:ea typeface="+mn-lt"/>
                <a:cs typeface="+mn-lt"/>
              </a:rPr>
              <a:t>android:fontFamily</a:t>
            </a:r>
            <a:r>
              <a:rPr lang="en-US" sz="1400" dirty="0">
                <a:ea typeface="+mn-lt"/>
                <a:cs typeface="+mn-lt"/>
              </a:rPr>
              <a:t>="casual"</a:t>
            </a:r>
            <a:br>
              <a:rPr lang="en-US" sz="1400" dirty="0">
                <a:ea typeface="+mn-lt"/>
                <a:cs typeface="+mn-lt"/>
              </a:rPr>
            </a:br>
            <a:r>
              <a:rPr lang="en-US" sz="1400" dirty="0">
                <a:ea typeface="+mn-lt"/>
                <a:cs typeface="+mn-lt"/>
              </a:rPr>
              <a:t>    </a:t>
            </a:r>
            <a:r>
              <a:rPr lang="en-US" sz="1400" dirty="0" err="1">
                <a:ea typeface="+mn-lt"/>
                <a:cs typeface="+mn-lt"/>
              </a:rPr>
              <a:t>android:text</a:t>
            </a:r>
            <a:r>
              <a:rPr lang="en-US" sz="1400" dirty="0">
                <a:ea typeface="+mn-lt"/>
                <a:cs typeface="+mn-lt"/>
              </a:rPr>
              <a:t>="select your language"</a:t>
            </a:r>
            <a:br>
              <a:rPr lang="en-US" sz="1400" dirty="0">
                <a:ea typeface="+mn-lt"/>
                <a:cs typeface="+mn-lt"/>
              </a:rPr>
            </a:br>
            <a:r>
              <a:rPr lang="en-US" sz="1400" dirty="0">
                <a:ea typeface="+mn-lt"/>
                <a:cs typeface="+mn-lt"/>
              </a:rPr>
              <a:t>    </a:t>
            </a:r>
            <a:r>
              <a:rPr lang="en-US" sz="1400" dirty="0" err="1">
                <a:ea typeface="+mn-lt"/>
                <a:cs typeface="+mn-lt"/>
              </a:rPr>
              <a:t>android:textSize</a:t>
            </a:r>
            <a:r>
              <a:rPr lang="en-US" sz="1400" dirty="0">
                <a:ea typeface="+mn-lt"/>
                <a:cs typeface="+mn-lt"/>
              </a:rPr>
              <a:t>="34sp"</a:t>
            </a:r>
            <a:br>
              <a:rPr lang="en-US" sz="1400" dirty="0">
                <a:ea typeface="+mn-lt"/>
                <a:cs typeface="+mn-lt"/>
              </a:rPr>
            </a:br>
            <a:r>
              <a:rPr lang="en-US" sz="1400" dirty="0">
                <a:ea typeface="+mn-lt"/>
                <a:cs typeface="+mn-lt"/>
              </a:rPr>
              <a:t>    </a:t>
            </a:r>
            <a:r>
              <a:rPr lang="en-US" sz="1400" dirty="0" err="1">
                <a:ea typeface="+mn-lt"/>
                <a:cs typeface="+mn-lt"/>
              </a:rPr>
              <a:t>app:layout_constraintBottom_toBottomOf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app:layout_constraintEnd_toEndOf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app:layout_constraintHorizontal_bias</a:t>
            </a:r>
            <a:r>
              <a:rPr lang="en-US" sz="1400" dirty="0">
                <a:ea typeface="+mn-lt"/>
                <a:cs typeface="+mn-lt"/>
              </a:rPr>
              <a:t>="0.461"</a:t>
            </a:r>
            <a:br>
              <a:rPr lang="en-US" sz="1400" dirty="0">
                <a:ea typeface="+mn-lt"/>
                <a:cs typeface="+mn-lt"/>
              </a:rPr>
            </a:br>
            <a:r>
              <a:rPr lang="en-US" sz="1400" dirty="0">
                <a:ea typeface="+mn-lt"/>
                <a:cs typeface="+mn-lt"/>
              </a:rPr>
              <a:t>    </a:t>
            </a:r>
            <a:r>
              <a:rPr lang="en-US" sz="1400" dirty="0" err="1">
                <a:ea typeface="+mn-lt"/>
                <a:cs typeface="+mn-lt"/>
              </a:rPr>
              <a:t>app:layout_constraintStart_toStartOf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app:layout_constraintTop_toTopOf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app:layout_constraintVertical_bias</a:t>
            </a:r>
            <a:r>
              <a:rPr lang="en-US" sz="1400" dirty="0">
                <a:ea typeface="+mn-lt"/>
                <a:cs typeface="+mn-lt"/>
              </a:rPr>
              <a:t>="0.124" /&gt; </a:t>
            </a:r>
          </a:p>
          <a:p>
            <a:pPr>
              <a:lnSpc>
                <a:spcPct val="100000"/>
              </a:lnSpc>
              <a:spcBef>
                <a:spcPct val="0"/>
              </a:spcBef>
            </a:pPr>
            <a:endParaRPr lang="en-US" sz="1400" dirty="0">
              <a:ea typeface="+mn-lt"/>
              <a:cs typeface="+mn-lt"/>
            </a:endParaRPr>
          </a:p>
          <a:p>
            <a:pPr>
              <a:lnSpc>
                <a:spcPct val="100000"/>
              </a:lnSpc>
            </a:pPr>
            <a:endParaRPr lang="en-US" sz="1400" dirty="0"/>
          </a:p>
        </p:txBody>
      </p:sp>
      <p:pic>
        <p:nvPicPr>
          <p:cNvPr id="2" name="Picture 4" descr="Icon&#10;&#10;Description automatically generated">
            <a:extLst>
              <a:ext uri="{FF2B5EF4-FFF2-40B4-BE49-F238E27FC236}">
                <a16:creationId xmlns:a16="http://schemas.microsoft.com/office/drawing/2014/main" id="{EF0F620B-FB06-4D0F-3E2C-C9FDCD45AB1E}"/>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18418" r="18693" b="-1"/>
          <a:stretch/>
        </p:blipFill>
        <p:spPr>
          <a:xfrm>
            <a:off x="1682" y="10"/>
            <a:ext cx="6096000" cy="6857990"/>
          </a:xfrm>
          <a:prstGeom prst="rect">
            <a:avLst/>
          </a:prstGeom>
        </p:spPr>
      </p:pic>
      <p:grpSp>
        <p:nvGrpSpPr>
          <p:cNvPr id="54" name="Group 40">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42" name="Rectangle 41">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43" name="Straight Connector 42">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2455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Rectangle 68">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0B683A-6786-EF53-4492-FBEFBA9CAD1A}"/>
              </a:ext>
            </a:extLst>
          </p:cNvPr>
          <p:cNvSpPr>
            <a:spLocks noGrp="1"/>
          </p:cNvSpPr>
          <p:nvPr>
            <p:ph idx="1"/>
          </p:nvPr>
        </p:nvSpPr>
        <p:spPr>
          <a:xfrm>
            <a:off x="6264040" y="159795"/>
            <a:ext cx="5728533" cy="5687338"/>
          </a:xfrm>
        </p:spPr>
        <p:txBody>
          <a:bodyPr vert="horz" lIns="91440" tIns="45720" rIns="91440" bIns="45720" rtlCol="0" anchor="t">
            <a:noAutofit/>
          </a:bodyPr>
          <a:lstStyle/>
          <a:p>
            <a:pPr>
              <a:lnSpc>
                <a:spcPct val="100000"/>
              </a:lnSpc>
            </a:pPr>
            <a:r>
              <a:rPr lang="en-US" sz="1300" b="1" u="sng" dirty="0">
                <a:ea typeface="+mn-lt"/>
                <a:cs typeface="+mn-lt"/>
              </a:rPr>
              <a:t>Code sniped for adding radio button in android:</a:t>
            </a:r>
            <a:r>
              <a:rPr lang="en-US" sz="1300" b="1" dirty="0">
                <a:ea typeface="+mn-lt"/>
                <a:cs typeface="+mn-lt"/>
              </a:rPr>
              <a:t> </a:t>
            </a:r>
            <a:endParaRPr lang="en-US" sz="1300" b="1"/>
          </a:p>
          <a:p>
            <a:pPr>
              <a:lnSpc>
                <a:spcPct val="100000"/>
              </a:lnSpc>
            </a:pPr>
            <a:r>
              <a:rPr lang="en-US" sz="1300" dirty="0">
                <a:ea typeface="+mn-lt"/>
                <a:cs typeface="+mn-lt"/>
              </a:rPr>
              <a:t>&lt;</a:t>
            </a:r>
            <a:r>
              <a:rPr lang="en-US" sz="1300" err="1">
                <a:ea typeface="+mn-lt"/>
                <a:cs typeface="+mn-lt"/>
              </a:rPr>
              <a:t>RadioGroup</a:t>
            </a:r>
            <a:br>
              <a:rPr lang="en-US" sz="1300" dirty="0">
                <a:ea typeface="+mn-lt"/>
                <a:cs typeface="+mn-lt"/>
              </a:rPr>
            </a:br>
            <a:r>
              <a:rPr lang="en-US" sz="1300" dirty="0">
                <a:ea typeface="+mn-lt"/>
                <a:cs typeface="+mn-lt"/>
              </a:rPr>
              <a:t>     </a:t>
            </a:r>
            <a:r>
              <a:rPr lang="en-US" sz="1300" err="1">
                <a:ea typeface="+mn-lt"/>
                <a:cs typeface="+mn-lt"/>
              </a:rPr>
              <a:t>android:id</a:t>
            </a:r>
            <a:r>
              <a:rPr lang="en-US" sz="1300" dirty="0">
                <a:ea typeface="+mn-lt"/>
                <a:cs typeface="+mn-lt"/>
              </a:rPr>
              <a:t>="@+id/</a:t>
            </a:r>
            <a:r>
              <a:rPr lang="en-US" sz="1300" err="1">
                <a:ea typeface="+mn-lt"/>
                <a:cs typeface="+mn-lt"/>
              </a:rPr>
              <a:t>radiogroup</a:t>
            </a:r>
            <a:r>
              <a:rPr lang="en-US" sz="1300" dirty="0">
                <a:ea typeface="+mn-lt"/>
                <a:cs typeface="+mn-lt"/>
              </a:rPr>
              <a:t>"</a:t>
            </a:r>
            <a:br>
              <a:rPr lang="en-US" sz="1300" dirty="0">
                <a:ea typeface="+mn-lt"/>
                <a:cs typeface="+mn-lt"/>
              </a:rPr>
            </a:br>
            <a:r>
              <a:rPr lang="en-US" sz="1300" dirty="0">
                <a:ea typeface="+mn-lt"/>
                <a:cs typeface="+mn-lt"/>
              </a:rPr>
              <a:t>     </a:t>
            </a:r>
            <a:r>
              <a:rPr lang="en-US" sz="1300" err="1">
                <a:ea typeface="+mn-lt"/>
                <a:cs typeface="+mn-lt"/>
              </a:rPr>
              <a:t>android:layout_width</a:t>
            </a:r>
            <a:r>
              <a:rPr lang="en-US" sz="1300" dirty="0">
                <a:ea typeface="+mn-lt"/>
                <a:cs typeface="+mn-lt"/>
              </a:rPr>
              <a:t>="</a:t>
            </a:r>
            <a:r>
              <a:rPr lang="en-US" sz="1300" err="1">
                <a:ea typeface="+mn-lt"/>
                <a:cs typeface="+mn-lt"/>
              </a:rPr>
              <a:t>match_parent</a:t>
            </a:r>
            <a:r>
              <a:rPr lang="en-US" sz="1300" dirty="0">
                <a:ea typeface="+mn-lt"/>
                <a:cs typeface="+mn-lt"/>
              </a:rPr>
              <a:t>"</a:t>
            </a:r>
            <a:br>
              <a:rPr lang="en-US" sz="1300" dirty="0">
                <a:ea typeface="+mn-lt"/>
                <a:cs typeface="+mn-lt"/>
              </a:rPr>
            </a:br>
            <a:r>
              <a:rPr lang="en-US" sz="1300" dirty="0">
                <a:ea typeface="+mn-lt"/>
                <a:cs typeface="+mn-lt"/>
              </a:rPr>
              <a:t>     </a:t>
            </a:r>
            <a:r>
              <a:rPr lang="en-US" sz="1300" err="1">
                <a:ea typeface="+mn-lt"/>
                <a:cs typeface="+mn-lt"/>
              </a:rPr>
              <a:t>android:layout_height</a:t>
            </a:r>
            <a:r>
              <a:rPr lang="en-US" sz="1300" dirty="0">
                <a:ea typeface="+mn-lt"/>
                <a:cs typeface="+mn-lt"/>
              </a:rPr>
              <a:t>="</a:t>
            </a:r>
            <a:r>
              <a:rPr lang="en-US" sz="1300" err="1">
                <a:ea typeface="+mn-lt"/>
                <a:cs typeface="+mn-lt"/>
              </a:rPr>
              <a:t>match_parent</a:t>
            </a:r>
            <a:r>
              <a:rPr lang="en-US" sz="1300" dirty="0">
                <a:ea typeface="+mn-lt"/>
                <a:cs typeface="+mn-lt"/>
              </a:rPr>
              <a:t>"</a:t>
            </a:r>
            <a:br>
              <a:rPr lang="en-US" sz="1300" dirty="0">
                <a:ea typeface="+mn-lt"/>
                <a:cs typeface="+mn-lt"/>
              </a:rPr>
            </a:br>
            <a:r>
              <a:rPr lang="en-US" sz="1300" dirty="0">
                <a:ea typeface="+mn-lt"/>
                <a:cs typeface="+mn-lt"/>
              </a:rPr>
              <a:t>     </a:t>
            </a:r>
            <a:r>
              <a:rPr lang="en-US" sz="1300" err="1">
                <a:ea typeface="+mn-lt"/>
                <a:cs typeface="+mn-lt"/>
              </a:rPr>
              <a:t>android:onClick</a:t>
            </a:r>
            <a:r>
              <a:rPr lang="en-US" sz="1300" dirty="0">
                <a:ea typeface="+mn-lt"/>
                <a:cs typeface="+mn-lt"/>
              </a:rPr>
              <a:t>="unchecked"&gt;</a:t>
            </a:r>
            <a:br>
              <a:rPr lang="en-US" sz="1300" dirty="0">
                <a:ea typeface="+mn-lt"/>
                <a:cs typeface="+mn-lt"/>
              </a:rPr>
            </a:br>
            <a:r>
              <a:rPr lang="en-US" sz="1300" dirty="0">
                <a:ea typeface="+mn-lt"/>
                <a:cs typeface="+mn-lt"/>
              </a:rPr>
              <a:t> </a:t>
            </a:r>
            <a:br>
              <a:rPr lang="en-US" sz="1300" dirty="0">
                <a:ea typeface="+mn-lt"/>
                <a:cs typeface="+mn-lt"/>
              </a:rPr>
            </a:br>
            <a:r>
              <a:rPr lang="en-US" sz="1300" dirty="0">
                <a:ea typeface="+mn-lt"/>
                <a:cs typeface="+mn-lt"/>
              </a:rPr>
              <a:t>    &lt;</a:t>
            </a:r>
            <a:r>
              <a:rPr lang="en-US" sz="1300" err="1">
                <a:ea typeface="+mn-lt"/>
                <a:cs typeface="+mn-lt"/>
              </a:rPr>
              <a:t>RadioButton</a:t>
            </a:r>
            <a:br>
              <a:rPr lang="en-US" sz="1300" dirty="0">
                <a:ea typeface="+mn-lt"/>
                <a:cs typeface="+mn-lt"/>
              </a:rPr>
            </a:br>
            <a:r>
              <a:rPr lang="en-US" sz="1300" dirty="0">
                <a:ea typeface="+mn-lt"/>
                <a:cs typeface="+mn-lt"/>
              </a:rPr>
              <a:t>         </a:t>
            </a:r>
            <a:r>
              <a:rPr lang="en-US" sz="1300" err="1">
                <a:ea typeface="+mn-lt"/>
                <a:cs typeface="+mn-lt"/>
              </a:rPr>
              <a:t>android:id</a:t>
            </a:r>
            <a:r>
              <a:rPr lang="en-US" sz="1300" dirty="0">
                <a:ea typeface="+mn-lt"/>
                <a:cs typeface="+mn-lt"/>
              </a:rPr>
              <a:t>="@+id/radioButton5"</a:t>
            </a:r>
            <a:br>
              <a:rPr lang="en-US" sz="1300" dirty="0">
                <a:ea typeface="+mn-lt"/>
                <a:cs typeface="+mn-lt"/>
              </a:rPr>
            </a:br>
            <a:r>
              <a:rPr lang="en-US" sz="1300" dirty="0">
                <a:ea typeface="+mn-lt"/>
                <a:cs typeface="+mn-lt"/>
              </a:rPr>
              <a:t>         </a:t>
            </a:r>
            <a:r>
              <a:rPr lang="en-US" sz="1300" err="1">
                <a:ea typeface="+mn-lt"/>
                <a:cs typeface="+mn-lt"/>
              </a:rPr>
              <a:t>android:layout_width</a:t>
            </a:r>
            <a:r>
              <a:rPr lang="en-US" sz="1300" dirty="0">
                <a:ea typeface="+mn-lt"/>
                <a:cs typeface="+mn-lt"/>
              </a:rPr>
              <a:t>="</a:t>
            </a:r>
            <a:r>
              <a:rPr lang="en-US" sz="1300" err="1">
                <a:ea typeface="+mn-lt"/>
                <a:cs typeface="+mn-lt"/>
              </a:rPr>
              <a:t>match_parent</a:t>
            </a:r>
            <a:r>
              <a:rPr lang="en-US" sz="1300" dirty="0">
                <a:ea typeface="+mn-lt"/>
                <a:cs typeface="+mn-lt"/>
              </a:rPr>
              <a:t>"</a:t>
            </a:r>
            <a:br>
              <a:rPr lang="en-US" sz="1300" dirty="0">
                <a:ea typeface="+mn-lt"/>
                <a:cs typeface="+mn-lt"/>
              </a:rPr>
            </a:br>
            <a:r>
              <a:rPr lang="en-US" sz="1300" dirty="0">
                <a:ea typeface="+mn-lt"/>
                <a:cs typeface="+mn-lt"/>
              </a:rPr>
              <a:t>         </a:t>
            </a:r>
            <a:r>
              <a:rPr lang="en-US" sz="1300" err="1">
                <a:ea typeface="+mn-lt"/>
                <a:cs typeface="+mn-lt"/>
              </a:rPr>
              <a:t>android:layout_height</a:t>
            </a:r>
            <a:r>
              <a:rPr lang="en-US" sz="1300" dirty="0">
                <a:ea typeface="+mn-lt"/>
                <a:cs typeface="+mn-lt"/>
              </a:rPr>
              <a:t>="</a:t>
            </a:r>
            <a:r>
              <a:rPr lang="en-US" sz="1300" err="1">
                <a:ea typeface="+mn-lt"/>
                <a:cs typeface="+mn-lt"/>
              </a:rPr>
              <a:t>wrap_content</a:t>
            </a:r>
            <a:r>
              <a:rPr lang="en-US" sz="1300" dirty="0">
                <a:ea typeface="+mn-lt"/>
                <a:cs typeface="+mn-lt"/>
              </a:rPr>
              <a:t>"</a:t>
            </a:r>
            <a:br>
              <a:rPr lang="en-US" sz="1300" dirty="0">
                <a:ea typeface="+mn-lt"/>
                <a:cs typeface="+mn-lt"/>
              </a:rPr>
            </a:br>
            <a:r>
              <a:rPr lang="en-US" sz="1300" dirty="0">
                <a:ea typeface="+mn-lt"/>
                <a:cs typeface="+mn-lt"/>
              </a:rPr>
              <a:t>         </a:t>
            </a:r>
            <a:r>
              <a:rPr lang="en-US" sz="1300" err="1">
                <a:ea typeface="+mn-lt"/>
                <a:cs typeface="+mn-lt"/>
              </a:rPr>
              <a:t>android:text</a:t>
            </a:r>
            <a:r>
              <a:rPr lang="en-US" sz="1300" dirty="0">
                <a:ea typeface="+mn-lt"/>
                <a:cs typeface="+mn-lt"/>
              </a:rPr>
              <a:t>="option1" /&gt;</a:t>
            </a:r>
            <a:br>
              <a:rPr lang="en-US" sz="1300" dirty="0">
                <a:ea typeface="+mn-lt"/>
                <a:cs typeface="+mn-lt"/>
              </a:rPr>
            </a:br>
            <a:r>
              <a:rPr lang="en-US" sz="1300" dirty="0">
                <a:ea typeface="+mn-lt"/>
                <a:cs typeface="+mn-lt"/>
              </a:rPr>
              <a:t> </a:t>
            </a:r>
            <a:br>
              <a:rPr lang="en-US" sz="1300" dirty="0">
                <a:ea typeface="+mn-lt"/>
                <a:cs typeface="+mn-lt"/>
              </a:rPr>
            </a:br>
            <a:r>
              <a:rPr lang="en-US" sz="1300" dirty="0">
                <a:ea typeface="+mn-lt"/>
                <a:cs typeface="+mn-lt"/>
              </a:rPr>
              <a:t>    &lt;</a:t>
            </a:r>
            <a:r>
              <a:rPr lang="en-US" sz="1300" err="1">
                <a:ea typeface="+mn-lt"/>
                <a:cs typeface="+mn-lt"/>
              </a:rPr>
              <a:t>RadioButton</a:t>
            </a:r>
            <a:br>
              <a:rPr lang="en-US" sz="1300" dirty="0">
                <a:ea typeface="+mn-lt"/>
                <a:cs typeface="+mn-lt"/>
              </a:rPr>
            </a:br>
            <a:r>
              <a:rPr lang="en-US" sz="1300" dirty="0">
                <a:ea typeface="+mn-lt"/>
                <a:cs typeface="+mn-lt"/>
              </a:rPr>
              <a:t>         </a:t>
            </a:r>
            <a:r>
              <a:rPr lang="en-US" sz="1300" err="1">
                <a:ea typeface="+mn-lt"/>
                <a:cs typeface="+mn-lt"/>
              </a:rPr>
              <a:t>android:id</a:t>
            </a:r>
            <a:r>
              <a:rPr lang="en-US" sz="1300" dirty="0">
                <a:ea typeface="+mn-lt"/>
                <a:cs typeface="+mn-lt"/>
              </a:rPr>
              <a:t>="@+id/radioButton6"</a:t>
            </a:r>
            <a:br>
              <a:rPr lang="en-US" sz="1300" dirty="0">
                <a:ea typeface="+mn-lt"/>
                <a:cs typeface="+mn-lt"/>
              </a:rPr>
            </a:br>
            <a:r>
              <a:rPr lang="en-US" sz="1300" dirty="0">
                <a:ea typeface="+mn-lt"/>
                <a:cs typeface="+mn-lt"/>
              </a:rPr>
              <a:t>         </a:t>
            </a:r>
            <a:r>
              <a:rPr lang="en-US" sz="1300" dirty="0" err="1">
                <a:ea typeface="+mn-lt"/>
                <a:cs typeface="+mn-lt"/>
              </a:rPr>
              <a:t>android:layout_width</a:t>
            </a:r>
            <a:r>
              <a:rPr lang="en-US" sz="1300" dirty="0">
                <a:ea typeface="+mn-lt"/>
                <a:cs typeface="+mn-lt"/>
              </a:rPr>
              <a:t>="</a:t>
            </a:r>
            <a:r>
              <a:rPr lang="en-US" sz="1300" dirty="0" err="1">
                <a:ea typeface="+mn-lt"/>
                <a:cs typeface="+mn-lt"/>
              </a:rPr>
              <a:t>match_parent</a:t>
            </a:r>
            <a:r>
              <a:rPr lang="en-US" sz="1300" dirty="0">
                <a:ea typeface="+mn-lt"/>
                <a:cs typeface="+mn-lt"/>
              </a:rPr>
              <a:t>"</a:t>
            </a:r>
            <a:br>
              <a:rPr lang="en-US" sz="1300" dirty="0">
                <a:ea typeface="+mn-lt"/>
                <a:cs typeface="+mn-lt"/>
              </a:rPr>
            </a:br>
            <a:r>
              <a:rPr lang="en-US" sz="1300" dirty="0">
                <a:ea typeface="+mn-lt"/>
                <a:cs typeface="+mn-lt"/>
              </a:rPr>
              <a:t>         </a:t>
            </a:r>
            <a:r>
              <a:rPr lang="en-US" sz="1300" dirty="0" err="1">
                <a:ea typeface="+mn-lt"/>
                <a:cs typeface="+mn-lt"/>
              </a:rPr>
              <a:t>android:layout_height</a:t>
            </a:r>
            <a:r>
              <a:rPr lang="en-US" sz="1300" dirty="0">
                <a:ea typeface="+mn-lt"/>
                <a:cs typeface="+mn-lt"/>
              </a:rPr>
              <a:t>="</a:t>
            </a:r>
            <a:r>
              <a:rPr lang="en-US" sz="1300" dirty="0" err="1">
                <a:ea typeface="+mn-lt"/>
                <a:cs typeface="+mn-lt"/>
              </a:rPr>
              <a:t>wrap_content</a:t>
            </a:r>
            <a:r>
              <a:rPr lang="en-US" sz="1300" dirty="0">
                <a:ea typeface="+mn-lt"/>
                <a:cs typeface="+mn-lt"/>
              </a:rPr>
              <a:t>"</a:t>
            </a:r>
            <a:br>
              <a:rPr lang="en-US" sz="1300" dirty="0">
                <a:ea typeface="+mn-lt"/>
                <a:cs typeface="+mn-lt"/>
              </a:rPr>
            </a:br>
            <a:r>
              <a:rPr lang="en-US" sz="1300" dirty="0">
                <a:ea typeface="+mn-lt"/>
                <a:cs typeface="+mn-lt"/>
              </a:rPr>
              <a:t>         </a:t>
            </a:r>
            <a:r>
              <a:rPr lang="en-US" sz="1300" dirty="0" err="1">
                <a:ea typeface="+mn-lt"/>
                <a:cs typeface="+mn-lt"/>
              </a:rPr>
              <a:t>android:text</a:t>
            </a:r>
            <a:r>
              <a:rPr lang="en-US" sz="1300" dirty="0">
                <a:ea typeface="+mn-lt"/>
                <a:cs typeface="+mn-lt"/>
              </a:rPr>
              <a:t>="option2" /&gt;</a:t>
            </a:r>
            <a:br>
              <a:rPr lang="en-US" sz="1300" dirty="0">
                <a:ea typeface="+mn-lt"/>
                <a:cs typeface="+mn-lt"/>
              </a:rPr>
            </a:br>
            <a:r>
              <a:rPr lang="en-US" sz="1300" dirty="0">
                <a:ea typeface="+mn-lt"/>
                <a:cs typeface="+mn-lt"/>
              </a:rPr>
              <a:t> </a:t>
            </a:r>
            <a:br>
              <a:rPr lang="en-US" sz="1300" dirty="0">
                <a:ea typeface="+mn-lt"/>
                <a:cs typeface="+mn-lt"/>
              </a:rPr>
            </a:br>
            <a:r>
              <a:rPr lang="en-US" sz="1300" dirty="0">
                <a:ea typeface="+mn-lt"/>
                <a:cs typeface="+mn-lt"/>
              </a:rPr>
              <a:t>    &lt;</a:t>
            </a:r>
            <a:r>
              <a:rPr lang="en-US" sz="1300" dirty="0" err="1">
                <a:ea typeface="+mn-lt"/>
                <a:cs typeface="+mn-lt"/>
              </a:rPr>
              <a:t>RadioButton</a:t>
            </a:r>
            <a:br>
              <a:rPr lang="en-US" sz="1300" dirty="0">
                <a:ea typeface="+mn-lt"/>
                <a:cs typeface="+mn-lt"/>
              </a:rPr>
            </a:br>
            <a:r>
              <a:rPr lang="en-US" sz="1300" dirty="0">
                <a:ea typeface="+mn-lt"/>
                <a:cs typeface="+mn-lt"/>
              </a:rPr>
              <a:t>         </a:t>
            </a:r>
            <a:r>
              <a:rPr lang="en-US" sz="1300" dirty="0" err="1">
                <a:ea typeface="+mn-lt"/>
                <a:cs typeface="+mn-lt"/>
              </a:rPr>
              <a:t>android:id</a:t>
            </a:r>
            <a:r>
              <a:rPr lang="en-US" sz="1300" dirty="0">
                <a:ea typeface="+mn-lt"/>
                <a:cs typeface="+mn-lt"/>
              </a:rPr>
              <a:t>="@+id/radioButton7"</a:t>
            </a:r>
            <a:br>
              <a:rPr lang="en-US" sz="1300" dirty="0">
                <a:ea typeface="+mn-lt"/>
                <a:cs typeface="+mn-lt"/>
              </a:rPr>
            </a:br>
            <a:r>
              <a:rPr lang="en-US" sz="1300" dirty="0">
                <a:ea typeface="+mn-lt"/>
                <a:cs typeface="+mn-lt"/>
              </a:rPr>
              <a:t>         </a:t>
            </a:r>
            <a:r>
              <a:rPr lang="en-US" sz="1300" dirty="0" err="1">
                <a:ea typeface="+mn-lt"/>
                <a:cs typeface="+mn-lt"/>
              </a:rPr>
              <a:t>android:layout_width</a:t>
            </a:r>
            <a:r>
              <a:rPr lang="en-US" sz="1300" dirty="0">
                <a:ea typeface="+mn-lt"/>
                <a:cs typeface="+mn-lt"/>
              </a:rPr>
              <a:t>="</a:t>
            </a:r>
            <a:r>
              <a:rPr lang="en-US" sz="1300" dirty="0" err="1">
                <a:ea typeface="+mn-lt"/>
                <a:cs typeface="+mn-lt"/>
              </a:rPr>
              <a:t>match_parent</a:t>
            </a:r>
            <a:r>
              <a:rPr lang="en-US" sz="1300" dirty="0">
                <a:ea typeface="+mn-lt"/>
                <a:cs typeface="+mn-lt"/>
              </a:rPr>
              <a:t>"</a:t>
            </a:r>
            <a:br>
              <a:rPr lang="en-US" sz="1300" dirty="0">
                <a:ea typeface="+mn-lt"/>
                <a:cs typeface="+mn-lt"/>
              </a:rPr>
            </a:br>
            <a:r>
              <a:rPr lang="en-US" sz="1300" dirty="0">
                <a:ea typeface="+mn-lt"/>
                <a:cs typeface="+mn-lt"/>
              </a:rPr>
              <a:t>         </a:t>
            </a:r>
            <a:r>
              <a:rPr lang="en-US" sz="1300" dirty="0" err="1">
                <a:ea typeface="+mn-lt"/>
                <a:cs typeface="+mn-lt"/>
              </a:rPr>
              <a:t>android:layout_height</a:t>
            </a:r>
            <a:r>
              <a:rPr lang="en-US" sz="1300" dirty="0">
                <a:ea typeface="+mn-lt"/>
                <a:cs typeface="+mn-lt"/>
              </a:rPr>
              <a:t>="</a:t>
            </a:r>
            <a:r>
              <a:rPr lang="en-US" sz="1300" dirty="0" err="1">
                <a:ea typeface="+mn-lt"/>
                <a:cs typeface="+mn-lt"/>
              </a:rPr>
              <a:t>wrap_content</a:t>
            </a:r>
            <a:r>
              <a:rPr lang="en-US" sz="1300" dirty="0">
                <a:ea typeface="+mn-lt"/>
                <a:cs typeface="+mn-lt"/>
              </a:rPr>
              <a:t>"</a:t>
            </a:r>
            <a:br>
              <a:rPr lang="en-US" sz="1300" dirty="0">
                <a:ea typeface="+mn-lt"/>
                <a:cs typeface="+mn-lt"/>
              </a:rPr>
            </a:br>
            <a:r>
              <a:rPr lang="en-US" sz="1300" dirty="0">
                <a:ea typeface="+mn-lt"/>
                <a:cs typeface="+mn-lt"/>
              </a:rPr>
              <a:t>         </a:t>
            </a:r>
            <a:r>
              <a:rPr lang="en-US" sz="1300" dirty="0" err="1">
                <a:ea typeface="+mn-lt"/>
                <a:cs typeface="+mn-lt"/>
              </a:rPr>
              <a:t>android:text</a:t>
            </a:r>
            <a:r>
              <a:rPr lang="en-US" sz="1300" dirty="0">
                <a:ea typeface="+mn-lt"/>
                <a:cs typeface="+mn-lt"/>
              </a:rPr>
              <a:t>="option3" /&gt;</a:t>
            </a:r>
            <a:br>
              <a:rPr lang="en-US" sz="1300" dirty="0">
                <a:ea typeface="+mn-lt"/>
                <a:cs typeface="+mn-lt"/>
              </a:rPr>
            </a:br>
            <a:r>
              <a:rPr lang="en-US" sz="1300" dirty="0">
                <a:ea typeface="+mn-lt"/>
                <a:cs typeface="+mn-lt"/>
              </a:rPr>
              <a:t> </a:t>
            </a:r>
            <a:br>
              <a:rPr lang="en-US" sz="1300" dirty="0">
                <a:ea typeface="+mn-lt"/>
                <a:cs typeface="+mn-lt"/>
              </a:rPr>
            </a:br>
            <a:r>
              <a:rPr lang="en-US" sz="1300" dirty="0">
                <a:ea typeface="+mn-lt"/>
                <a:cs typeface="+mn-lt"/>
              </a:rPr>
              <a:t>    &lt;</a:t>
            </a:r>
            <a:r>
              <a:rPr lang="en-US" sz="1300" dirty="0" err="1">
                <a:ea typeface="+mn-lt"/>
                <a:cs typeface="+mn-lt"/>
              </a:rPr>
              <a:t>RadioButton</a:t>
            </a:r>
            <a:br>
              <a:rPr lang="en-US" sz="1300" dirty="0">
                <a:ea typeface="+mn-lt"/>
                <a:cs typeface="+mn-lt"/>
              </a:rPr>
            </a:br>
            <a:r>
              <a:rPr lang="en-US" sz="1300" dirty="0">
                <a:ea typeface="+mn-lt"/>
                <a:cs typeface="+mn-lt"/>
              </a:rPr>
              <a:t>         </a:t>
            </a:r>
            <a:r>
              <a:rPr lang="en-US" sz="1300" dirty="0" err="1">
                <a:ea typeface="+mn-lt"/>
                <a:cs typeface="+mn-lt"/>
              </a:rPr>
              <a:t>android:id</a:t>
            </a:r>
            <a:r>
              <a:rPr lang="en-US" sz="1300" dirty="0">
                <a:ea typeface="+mn-lt"/>
                <a:cs typeface="+mn-lt"/>
              </a:rPr>
              <a:t>="@+id/radioButton8"</a:t>
            </a:r>
            <a:br>
              <a:rPr lang="en-US" sz="1300" dirty="0">
                <a:ea typeface="+mn-lt"/>
                <a:cs typeface="+mn-lt"/>
              </a:rPr>
            </a:br>
            <a:r>
              <a:rPr lang="en-US" sz="1300" dirty="0">
                <a:ea typeface="+mn-lt"/>
                <a:cs typeface="+mn-lt"/>
              </a:rPr>
              <a:t>         </a:t>
            </a:r>
            <a:r>
              <a:rPr lang="en-US" sz="1300" dirty="0" err="1">
                <a:ea typeface="+mn-lt"/>
                <a:cs typeface="+mn-lt"/>
              </a:rPr>
              <a:t>android:layout_width</a:t>
            </a:r>
            <a:r>
              <a:rPr lang="en-US" sz="1300" dirty="0">
                <a:ea typeface="+mn-lt"/>
                <a:cs typeface="+mn-lt"/>
              </a:rPr>
              <a:t>="</a:t>
            </a:r>
            <a:r>
              <a:rPr lang="en-US" sz="1300" dirty="0" err="1">
                <a:ea typeface="+mn-lt"/>
                <a:cs typeface="+mn-lt"/>
              </a:rPr>
              <a:t>match_parent</a:t>
            </a:r>
            <a:r>
              <a:rPr lang="en-US" sz="1300" dirty="0">
                <a:ea typeface="+mn-lt"/>
                <a:cs typeface="+mn-lt"/>
              </a:rPr>
              <a:t>"</a:t>
            </a:r>
            <a:br>
              <a:rPr lang="en-US" sz="1300" dirty="0">
                <a:ea typeface="+mn-lt"/>
                <a:cs typeface="+mn-lt"/>
              </a:rPr>
            </a:br>
            <a:r>
              <a:rPr lang="en-US" sz="1300" dirty="0">
                <a:ea typeface="+mn-lt"/>
                <a:cs typeface="+mn-lt"/>
              </a:rPr>
              <a:t>         </a:t>
            </a:r>
            <a:r>
              <a:rPr lang="en-US" sz="1300" dirty="0" err="1">
                <a:ea typeface="+mn-lt"/>
                <a:cs typeface="+mn-lt"/>
              </a:rPr>
              <a:t>android:layout_height</a:t>
            </a:r>
            <a:r>
              <a:rPr lang="en-US" sz="1300" dirty="0">
                <a:ea typeface="+mn-lt"/>
                <a:cs typeface="+mn-lt"/>
              </a:rPr>
              <a:t>="</a:t>
            </a:r>
            <a:r>
              <a:rPr lang="en-US" sz="1300" dirty="0" err="1">
                <a:ea typeface="+mn-lt"/>
                <a:cs typeface="+mn-lt"/>
              </a:rPr>
              <a:t>wrap_content</a:t>
            </a:r>
            <a:r>
              <a:rPr lang="en-US" sz="1300" dirty="0">
                <a:ea typeface="+mn-lt"/>
                <a:cs typeface="+mn-lt"/>
              </a:rPr>
              <a:t>"</a:t>
            </a:r>
            <a:br>
              <a:rPr lang="en-US" sz="1300" dirty="0">
                <a:ea typeface="+mn-lt"/>
                <a:cs typeface="+mn-lt"/>
              </a:rPr>
            </a:br>
            <a:r>
              <a:rPr lang="en-US" sz="1300" dirty="0">
                <a:ea typeface="+mn-lt"/>
                <a:cs typeface="+mn-lt"/>
              </a:rPr>
              <a:t>         </a:t>
            </a:r>
            <a:r>
              <a:rPr lang="en-US" sz="1300" dirty="0" err="1">
                <a:ea typeface="+mn-lt"/>
                <a:cs typeface="+mn-lt"/>
              </a:rPr>
              <a:t>android:text</a:t>
            </a:r>
            <a:r>
              <a:rPr lang="en-US" sz="1300" dirty="0">
                <a:ea typeface="+mn-lt"/>
                <a:cs typeface="+mn-lt"/>
              </a:rPr>
              <a:t>="option4" /&gt;&lt;/</a:t>
            </a:r>
            <a:r>
              <a:rPr lang="en-US" sz="1300" dirty="0" err="1">
                <a:ea typeface="+mn-lt"/>
                <a:cs typeface="+mn-lt"/>
              </a:rPr>
              <a:t>RadioGroup</a:t>
            </a:r>
            <a:r>
              <a:rPr lang="en-US" sz="1300" dirty="0">
                <a:ea typeface="+mn-lt"/>
                <a:cs typeface="+mn-lt"/>
              </a:rPr>
              <a:t>&gt; </a:t>
            </a:r>
            <a:endParaRPr lang="en-US" sz="1300" dirty="0"/>
          </a:p>
          <a:p>
            <a:pPr>
              <a:lnSpc>
                <a:spcPct val="100000"/>
              </a:lnSpc>
            </a:pPr>
            <a:endParaRPr lang="en-US" sz="1300" dirty="0"/>
          </a:p>
        </p:txBody>
      </p:sp>
      <p:pic>
        <p:nvPicPr>
          <p:cNvPr id="2" name="Picture 4" descr="Icon&#10;&#10;Description automatically generated">
            <a:extLst>
              <a:ext uri="{FF2B5EF4-FFF2-40B4-BE49-F238E27FC236}">
                <a16:creationId xmlns:a16="http://schemas.microsoft.com/office/drawing/2014/main" id="{1E5B693A-6854-AF02-AC20-9204597761CA}"/>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23360" r="26640"/>
          <a:stretch/>
        </p:blipFill>
        <p:spPr>
          <a:xfrm>
            <a:off x="20" y="10"/>
            <a:ext cx="6095981" cy="6872504"/>
          </a:xfrm>
          <a:prstGeom prst="rect">
            <a:avLst/>
          </a:prstGeom>
        </p:spPr>
      </p:pic>
      <p:grpSp>
        <p:nvGrpSpPr>
          <p:cNvPr id="71" name="Group 70">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72" name="Rectangle 71">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3" name="Straight Connector 72">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091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C4B6D4-0609-56A6-79BA-8587EF8D0B00}"/>
              </a:ext>
            </a:extLst>
          </p:cNvPr>
          <p:cNvSpPr>
            <a:spLocks noGrp="1"/>
          </p:cNvSpPr>
          <p:nvPr>
            <p:ph idx="1"/>
          </p:nvPr>
        </p:nvSpPr>
        <p:spPr>
          <a:xfrm>
            <a:off x="6264040" y="159795"/>
            <a:ext cx="5707656" cy="6543283"/>
          </a:xfrm>
        </p:spPr>
        <p:txBody>
          <a:bodyPr vert="horz" lIns="91440" tIns="45720" rIns="91440" bIns="45720" rtlCol="0" anchor="t">
            <a:noAutofit/>
          </a:bodyPr>
          <a:lstStyle/>
          <a:p>
            <a:pPr>
              <a:lnSpc>
                <a:spcPct val="100000"/>
              </a:lnSpc>
            </a:pPr>
            <a:r>
              <a:rPr lang="en-US" sz="1400" b="1" u="sng" dirty="0">
                <a:ea typeface="+mn-lt"/>
                <a:cs typeface="+mn-lt"/>
              </a:rPr>
              <a:t>Code sniped for adding linear layout in android:</a:t>
            </a:r>
            <a:r>
              <a:rPr lang="en-US" sz="1400" b="1" dirty="0">
                <a:ea typeface="+mn-lt"/>
                <a:cs typeface="+mn-lt"/>
              </a:rPr>
              <a:t> </a:t>
            </a:r>
            <a:endParaRPr lang="en-US" sz="1400" b="1"/>
          </a:p>
          <a:p>
            <a:pPr>
              <a:lnSpc>
                <a:spcPct val="100000"/>
              </a:lnSpc>
            </a:pPr>
            <a:r>
              <a:rPr lang="en-US" sz="1400" dirty="0">
                <a:ea typeface="+mn-lt"/>
                <a:cs typeface="+mn-lt"/>
              </a:rPr>
              <a:t>&lt;</a:t>
            </a:r>
            <a:r>
              <a:rPr lang="en-US" sz="1400" dirty="0" err="1">
                <a:ea typeface="+mn-lt"/>
                <a:cs typeface="+mn-lt"/>
              </a:rPr>
              <a:t>LinearLayout</a:t>
            </a:r>
            <a:br>
              <a:rPr lang="en-US" sz="1400" dirty="0">
                <a:ea typeface="+mn-lt"/>
                <a:cs typeface="+mn-lt"/>
              </a:rPr>
            </a:br>
            <a:r>
              <a:rPr lang="en-US" sz="1400" dirty="0">
                <a:ea typeface="+mn-lt"/>
                <a:cs typeface="+mn-lt"/>
              </a:rPr>
              <a:t>     </a:t>
            </a:r>
            <a:r>
              <a:rPr lang="en-US" sz="1400" dirty="0" err="1">
                <a:ea typeface="+mn-lt"/>
                <a:cs typeface="+mn-lt"/>
              </a:rPr>
              <a:t>android:layout_width</a:t>
            </a:r>
            <a:r>
              <a:rPr lang="en-US" sz="1400" dirty="0">
                <a:ea typeface="+mn-lt"/>
                <a:cs typeface="+mn-lt"/>
              </a:rPr>
              <a:t>="351dp"</a:t>
            </a:r>
            <a:br>
              <a:rPr lang="en-US" sz="1400" dirty="0">
                <a:ea typeface="+mn-lt"/>
                <a:cs typeface="+mn-lt"/>
              </a:rPr>
            </a:br>
            <a:r>
              <a:rPr lang="en-US" sz="1400" dirty="0">
                <a:ea typeface="+mn-lt"/>
                <a:cs typeface="+mn-lt"/>
              </a:rPr>
              <a:t>     </a:t>
            </a:r>
            <a:r>
              <a:rPr lang="en-US" sz="1400" dirty="0" err="1">
                <a:ea typeface="+mn-lt"/>
                <a:cs typeface="+mn-lt"/>
              </a:rPr>
              <a:t>android:layout_height</a:t>
            </a:r>
            <a:r>
              <a:rPr lang="en-US" sz="1400" dirty="0">
                <a:ea typeface="+mn-lt"/>
                <a:cs typeface="+mn-lt"/>
              </a:rPr>
              <a:t>="165dp"</a:t>
            </a:r>
            <a:br>
              <a:rPr lang="en-US" sz="1400" dirty="0">
                <a:ea typeface="+mn-lt"/>
                <a:cs typeface="+mn-lt"/>
              </a:rPr>
            </a:br>
            <a:r>
              <a:rPr lang="en-US" sz="1400" dirty="0">
                <a:ea typeface="+mn-lt"/>
                <a:cs typeface="+mn-lt"/>
              </a:rPr>
              <a:t>     </a:t>
            </a:r>
            <a:r>
              <a:rPr lang="en-US" sz="1400" dirty="0" err="1">
                <a:ea typeface="+mn-lt"/>
                <a:cs typeface="+mn-lt"/>
              </a:rPr>
              <a:t>android:orientation</a:t>
            </a:r>
            <a:r>
              <a:rPr lang="en-US" sz="1400" dirty="0">
                <a:ea typeface="+mn-lt"/>
                <a:cs typeface="+mn-lt"/>
              </a:rPr>
              <a:t>="vertical"</a:t>
            </a:r>
            <a:br>
              <a:rPr lang="en-US" sz="1400" dirty="0">
                <a:ea typeface="+mn-lt"/>
                <a:cs typeface="+mn-lt"/>
              </a:rPr>
            </a:br>
            <a:r>
              <a:rPr lang="en-US" sz="1400" dirty="0">
                <a:ea typeface="+mn-lt"/>
                <a:cs typeface="+mn-lt"/>
              </a:rPr>
              <a:t>     </a:t>
            </a:r>
            <a:r>
              <a:rPr lang="en-US" sz="1400" dirty="0" err="1">
                <a:ea typeface="+mn-lt"/>
                <a:cs typeface="+mn-lt"/>
              </a:rPr>
              <a:t>app:layout_constraintBottom_toBottomOf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app:layout_constraintEnd_toEndOf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app:layout_constraintStart_toStartOf</a:t>
            </a:r>
            <a:r>
              <a:rPr lang="en-US" sz="1400" dirty="0">
                <a:ea typeface="+mn-lt"/>
                <a:cs typeface="+mn-lt"/>
              </a:rPr>
              <a:t>="parent"</a:t>
            </a:r>
            <a:br>
              <a:rPr lang="en-US" sz="1400" dirty="0">
                <a:ea typeface="+mn-lt"/>
                <a:cs typeface="+mn-lt"/>
              </a:rPr>
            </a:br>
            <a:r>
              <a:rPr lang="en-US" sz="1400" dirty="0">
                <a:ea typeface="+mn-lt"/>
                <a:cs typeface="+mn-lt"/>
              </a:rPr>
              <a:t>     </a:t>
            </a:r>
            <a:r>
              <a:rPr lang="en-US" sz="1400" dirty="0" err="1">
                <a:ea typeface="+mn-lt"/>
                <a:cs typeface="+mn-lt"/>
              </a:rPr>
              <a:t>app:layout_constraintTop_toBottomOf</a:t>
            </a:r>
            <a:r>
              <a:rPr lang="en-US" sz="1400" dirty="0">
                <a:ea typeface="+mn-lt"/>
                <a:cs typeface="+mn-lt"/>
              </a:rPr>
              <a:t>="@+id/textView2"</a:t>
            </a:r>
            <a:br>
              <a:rPr lang="en-US" sz="1400" dirty="0">
                <a:ea typeface="+mn-lt"/>
                <a:cs typeface="+mn-lt"/>
              </a:rPr>
            </a:br>
            <a:r>
              <a:rPr lang="en-US" sz="1400" dirty="0">
                <a:ea typeface="+mn-lt"/>
                <a:cs typeface="+mn-lt"/>
              </a:rPr>
              <a:t>     </a:t>
            </a:r>
            <a:r>
              <a:rPr lang="en-US" sz="1400" dirty="0" err="1">
                <a:ea typeface="+mn-lt"/>
                <a:cs typeface="+mn-lt"/>
              </a:rPr>
              <a:t>app:layout_constraintVertical_bias</a:t>
            </a:r>
            <a:r>
              <a:rPr lang="en-US" sz="1400" dirty="0">
                <a:ea typeface="+mn-lt"/>
                <a:cs typeface="+mn-lt"/>
              </a:rPr>
              <a:t>="0.501"&gt;</a:t>
            </a:r>
            <a:endParaRPr lang="en-US" sz="1400" dirty="0"/>
          </a:p>
          <a:p>
            <a:pPr>
              <a:lnSpc>
                <a:spcPct val="100000"/>
              </a:lnSpc>
            </a:pPr>
            <a:r>
              <a:rPr lang="en-US" sz="1400" b="1" u="sng" dirty="0">
                <a:ea typeface="+mn-lt"/>
                <a:cs typeface="+mn-lt"/>
              </a:rPr>
              <a:t>Code sniped for using Intent class constructor provided by android:</a:t>
            </a:r>
            <a:r>
              <a:rPr lang="en-US" sz="1400" b="1" dirty="0">
                <a:ea typeface="+mn-lt"/>
                <a:cs typeface="+mn-lt"/>
              </a:rPr>
              <a:t> </a:t>
            </a:r>
            <a:endParaRPr lang="en-US" sz="1400" b="1"/>
          </a:p>
          <a:p>
            <a:pPr>
              <a:lnSpc>
                <a:spcPct val="100000"/>
              </a:lnSpc>
            </a:pPr>
            <a:r>
              <a:rPr lang="en-US" sz="1400" dirty="0">
                <a:ea typeface="+mn-lt"/>
                <a:cs typeface="+mn-lt"/>
              </a:rPr>
              <a:t>public void show(View view)</a:t>
            </a:r>
            <a:br>
              <a:rPr lang="en-US" sz="1400" dirty="0">
                <a:ea typeface="+mn-lt"/>
                <a:cs typeface="+mn-lt"/>
              </a:rPr>
            </a:br>
            <a:r>
              <a:rPr lang="en-US" sz="1400" dirty="0">
                <a:ea typeface="+mn-lt"/>
                <a:cs typeface="+mn-lt"/>
              </a:rPr>
              <a:t> {</a:t>
            </a:r>
            <a:br>
              <a:rPr lang="en-US" sz="1400" dirty="0">
                <a:ea typeface="+mn-lt"/>
                <a:cs typeface="+mn-lt"/>
              </a:rPr>
            </a:br>
            <a:r>
              <a:rPr lang="en-US" sz="1400" dirty="0">
                <a:ea typeface="+mn-lt"/>
                <a:cs typeface="+mn-lt"/>
              </a:rPr>
              <a:t>     Intent </a:t>
            </a:r>
            <a:r>
              <a:rPr lang="en-US" sz="1400" dirty="0" err="1">
                <a:ea typeface="+mn-lt"/>
                <a:cs typeface="+mn-lt"/>
              </a:rPr>
              <a:t>i</a:t>
            </a:r>
            <a:r>
              <a:rPr lang="en-US" sz="1400" dirty="0">
                <a:ea typeface="+mn-lt"/>
                <a:cs typeface="+mn-lt"/>
              </a:rPr>
              <a:t>=new Intent(MainActivity.this,MainActivity2.class);</a:t>
            </a:r>
            <a:br>
              <a:rPr lang="en-US" sz="1400" dirty="0">
                <a:ea typeface="+mn-lt"/>
                <a:cs typeface="+mn-lt"/>
              </a:rPr>
            </a:br>
            <a:r>
              <a:rPr lang="en-US" sz="1400" dirty="0">
                <a:ea typeface="+mn-lt"/>
                <a:cs typeface="+mn-lt"/>
              </a:rPr>
              <a:t>     </a:t>
            </a:r>
            <a:r>
              <a:rPr lang="en-US" sz="1400" dirty="0" err="1">
                <a:ea typeface="+mn-lt"/>
                <a:cs typeface="+mn-lt"/>
              </a:rPr>
              <a:t>startActivity</a:t>
            </a:r>
            <a:r>
              <a:rPr lang="en-US" sz="1400" dirty="0">
                <a:ea typeface="+mn-lt"/>
                <a:cs typeface="+mn-lt"/>
              </a:rPr>
              <a:t>(</a:t>
            </a:r>
            <a:r>
              <a:rPr lang="en-US" sz="1400" dirty="0" err="1">
                <a:ea typeface="+mn-lt"/>
                <a:cs typeface="+mn-lt"/>
              </a:rPr>
              <a:t>i</a:t>
            </a:r>
            <a:r>
              <a:rPr lang="en-US" sz="1400" dirty="0">
                <a:ea typeface="+mn-lt"/>
                <a:cs typeface="+mn-lt"/>
              </a:rPr>
              <a:t>);</a:t>
            </a:r>
            <a:br>
              <a:rPr lang="en-US" sz="1400" dirty="0">
                <a:ea typeface="+mn-lt"/>
                <a:cs typeface="+mn-lt"/>
              </a:rPr>
            </a:br>
            <a:r>
              <a:rPr lang="en-US" sz="1400" dirty="0">
                <a:ea typeface="+mn-lt"/>
                <a:cs typeface="+mn-lt"/>
              </a:rPr>
              <a:t> }</a:t>
            </a:r>
            <a:endParaRPr lang="en-US" sz="1400" dirty="0"/>
          </a:p>
          <a:p>
            <a:pPr>
              <a:lnSpc>
                <a:spcPct val="100000"/>
              </a:lnSpc>
            </a:pPr>
            <a:r>
              <a:rPr lang="en-US" sz="1400" b="1" u="sng" dirty="0">
                <a:ea typeface="+mn-lt"/>
                <a:cs typeface="+mn-lt"/>
              </a:rPr>
              <a:t>Code sniped for setting taking </a:t>
            </a:r>
            <a:r>
              <a:rPr lang="en-US" sz="1400" b="1" u="sng" dirty="0" err="1">
                <a:ea typeface="+mn-lt"/>
                <a:cs typeface="+mn-lt"/>
              </a:rPr>
              <a:t>questions,options</a:t>
            </a:r>
            <a:r>
              <a:rPr lang="en-US" sz="1400" b="1" u="sng" dirty="0">
                <a:ea typeface="+mn-lt"/>
                <a:cs typeface="+mn-lt"/>
              </a:rPr>
              <a:t> and answers:</a:t>
            </a:r>
            <a:r>
              <a:rPr lang="en-US" sz="1400" b="1" dirty="0">
                <a:ea typeface="+mn-lt"/>
                <a:cs typeface="+mn-lt"/>
              </a:rPr>
              <a:t> </a:t>
            </a:r>
            <a:endParaRPr lang="en-US" sz="1400" b="1"/>
          </a:p>
          <a:p>
            <a:pPr>
              <a:lnSpc>
                <a:spcPct val="100000"/>
              </a:lnSpc>
            </a:pPr>
            <a:r>
              <a:rPr lang="en-US" sz="1400" dirty="0">
                <a:ea typeface="+mn-lt"/>
                <a:cs typeface="+mn-lt"/>
              </a:rPr>
              <a:t>public </a:t>
            </a:r>
            <a:r>
              <a:rPr lang="en-US" sz="1400" dirty="0" err="1">
                <a:ea typeface="+mn-lt"/>
                <a:cs typeface="+mn-lt"/>
              </a:rPr>
              <a:t>quizmodal</a:t>
            </a:r>
            <a:r>
              <a:rPr lang="en-US" sz="1400" dirty="0">
                <a:ea typeface="+mn-lt"/>
                <a:cs typeface="+mn-lt"/>
              </a:rPr>
              <a:t>(String questions, String option1, String option2, String option3, String option4, String answer) {</a:t>
            </a:r>
            <a:br>
              <a:rPr lang="en-US" sz="1400" dirty="0">
                <a:ea typeface="+mn-lt"/>
                <a:cs typeface="+mn-lt"/>
              </a:rPr>
            </a:br>
            <a:r>
              <a:rPr lang="en-US" sz="1400" dirty="0">
                <a:ea typeface="+mn-lt"/>
                <a:cs typeface="+mn-lt"/>
              </a:rPr>
              <a:t>     </a:t>
            </a:r>
            <a:r>
              <a:rPr lang="en-US" sz="1400" dirty="0" err="1">
                <a:ea typeface="+mn-lt"/>
                <a:cs typeface="+mn-lt"/>
              </a:rPr>
              <a:t>this.questions</a:t>
            </a:r>
            <a:r>
              <a:rPr lang="en-US" sz="1400" dirty="0">
                <a:ea typeface="+mn-lt"/>
                <a:cs typeface="+mn-lt"/>
              </a:rPr>
              <a:t> = questions;</a:t>
            </a:r>
            <a:br>
              <a:rPr lang="en-US" sz="1400" dirty="0">
                <a:ea typeface="+mn-lt"/>
                <a:cs typeface="+mn-lt"/>
              </a:rPr>
            </a:br>
            <a:r>
              <a:rPr lang="en-US" sz="1400" dirty="0">
                <a:ea typeface="+mn-lt"/>
                <a:cs typeface="+mn-lt"/>
              </a:rPr>
              <a:t>     this.option1 = option1;</a:t>
            </a:r>
            <a:br>
              <a:rPr lang="en-US" sz="1400" dirty="0">
                <a:ea typeface="+mn-lt"/>
                <a:cs typeface="+mn-lt"/>
              </a:rPr>
            </a:br>
            <a:r>
              <a:rPr lang="en-US" sz="1400" dirty="0">
                <a:ea typeface="+mn-lt"/>
                <a:cs typeface="+mn-lt"/>
              </a:rPr>
              <a:t>     this.option2 = option2;</a:t>
            </a:r>
            <a:br>
              <a:rPr lang="en-US" sz="1400" dirty="0">
                <a:ea typeface="+mn-lt"/>
                <a:cs typeface="+mn-lt"/>
              </a:rPr>
            </a:br>
            <a:r>
              <a:rPr lang="en-US" sz="1400" dirty="0">
                <a:ea typeface="+mn-lt"/>
                <a:cs typeface="+mn-lt"/>
              </a:rPr>
              <a:t>     this.option3 = option3;</a:t>
            </a:r>
            <a:br>
              <a:rPr lang="en-US" sz="1400" dirty="0">
                <a:ea typeface="+mn-lt"/>
                <a:cs typeface="+mn-lt"/>
              </a:rPr>
            </a:br>
            <a:r>
              <a:rPr lang="en-US" sz="1400" dirty="0">
                <a:ea typeface="+mn-lt"/>
                <a:cs typeface="+mn-lt"/>
              </a:rPr>
              <a:t>     this.option4 = option4;</a:t>
            </a:r>
            <a:br>
              <a:rPr lang="en-US" sz="1400" dirty="0">
                <a:ea typeface="+mn-lt"/>
                <a:cs typeface="+mn-lt"/>
              </a:rPr>
            </a:br>
            <a:r>
              <a:rPr lang="en-US" sz="1400" dirty="0">
                <a:ea typeface="+mn-lt"/>
                <a:cs typeface="+mn-lt"/>
              </a:rPr>
              <a:t>     </a:t>
            </a:r>
            <a:r>
              <a:rPr lang="en-US" sz="1400" dirty="0" err="1">
                <a:ea typeface="+mn-lt"/>
                <a:cs typeface="+mn-lt"/>
              </a:rPr>
              <a:t>this.answer</a:t>
            </a:r>
            <a:r>
              <a:rPr lang="en-US" sz="1400" dirty="0">
                <a:ea typeface="+mn-lt"/>
                <a:cs typeface="+mn-lt"/>
              </a:rPr>
              <a:t> = answer;</a:t>
            </a:r>
            <a:br>
              <a:rPr lang="en-US" sz="1400" dirty="0">
                <a:ea typeface="+mn-lt"/>
                <a:cs typeface="+mn-lt"/>
              </a:rPr>
            </a:br>
            <a:r>
              <a:rPr lang="en-US" sz="1400" dirty="0">
                <a:ea typeface="+mn-lt"/>
                <a:cs typeface="+mn-lt"/>
              </a:rPr>
              <a:t> }</a:t>
            </a:r>
            <a:br>
              <a:rPr lang="en-US" sz="1400" dirty="0">
                <a:ea typeface="+mn-lt"/>
                <a:cs typeface="+mn-lt"/>
              </a:rPr>
            </a:br>
            <a:r>
              <a:rPr lang="en-US" sz="1400" dirty="0">
                <a:ea typeface="+mn-lt"/>
                <a:cs typeface="+mn-lt"/>
              </a:rPr>
              <a:t> </a:t>
            </a:r>
            <a:endParaRPr lang="en-US" sz="1400" dirty="0"/>
          </a:p>
          <a:p>
            <a:pPr>
              <a:lnSpc>
                <a:spcPct val="100000"/>
              </a:lnSpc>
            </a:pPr>
            <a:endParaRPr lang="en-US" sz="1400" dirty="0"/>
          </a:p>
        </p:txBody>
      </p:sp>
      <p:pic>
        <p:nvPicPr>
          <p:cNvPr id="2" name="Picture 4" descr="Icon&#10;&#10;Description automatically generated">
            <a:extLst>
              <a:ext uri="{FF2B5EF4-FFF2-40B4-BE49-F238E27FC236}">
                <a16:creationId xmlns:a16="http://schemas.microsoft.com/office/drawing/2014/main" id="{87A7E80C-920B-CB94-9C3E-1D8430D9DD14}"/>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5660" r="5451"/>
          <a:stretch/>
        </p:blipFill>
        <p:spPr>
          <a:xfrm>
            <a:off x="1682" y="10"/>
            <a:ext cx="6096000" cy="6857990"/>
          </a:xfrm>
          <a:prstGeom prst="rect">
            <a:avLst/>
          </a:prstGeom>
        </p:spPr>
      </p:pic>
      <p:grpSp>
        <p:nvGrpSpPr>
          <p:cNvPr id="53" name="Group 52">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54" name="Rectangle 53">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5" name="Straight Connector 54">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440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5752"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D3A067-BCF3-F8BC-D855-8CA98D81A2A4}"/>
              </a:ext>
            </a:extLst>
          </p:cNvPr>
          <p:cNvSpPr>
            <a:spLocks noGrp="1"/>
          </p:cNvSpPr>
          <p:nvPr>
            <p:ph type="title"/>
          </p:nvPr>
        </p:nvSpPr>
        <p:spPr>
          <a:xfrm>
            <a:off x="1406924" y="1398850"/>
            <a:ext cx="3282152" cy="2030150"/>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Result</a:t>
            </a:r>
          </a:p>
        </p:txBody>
      </p:sp>
      <p:pic>
        <p:nvPicPr>
          <p:cNvPr id="4" name="Picture 4" descr="Graphical user interface&#10;&#10;Description automatically generated">
            <a:extLst>
              <a:ext uri="{FF2B5EF4-FFF2-40B4-BE49-F238E27FC236}">
                <a16:creationId xmlns:a16="http://schemas.microsoft.com/office/drawing/2014/main" id="{E718AACA-51FE-3C38-26A5-0CBC1E73E1C5}"/>
              </a:ext>
            </a:extLst>
          </p:cNvPr>
          <p:cNvPicPr>
            <a:picLocks noGrp="1" noChangeAspect="1"/>
          </p:cNvPicPr>
          <p:nvPr>
            <p:ph idx="1"/>
          </p:nvPr>
        </p:nvPicPr>
        <p:blipFill rotWithShape="1">
          <a:blip r:embed="rId2"/>
          <a:srcRect/>
          <a:stretch/>
        </p:blipFill>
        <p:spPr>
          <a:xfrm>
            <a:off x="5908110" y="-5226"/>
            <a:ext cx="6096000" cy="3429000"/>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06D98E40-1DCD-DF43-4775-6B37D8349A6F}"/>
              </a:ext>
            </a:extLst>
          </p:cNvPr>
          <p:cNvPicPr>
            <a:picLocks noChangeAspect="1"/>
          </p:cNvPicPr>
          <p:nvPr/>
        </p:nvPicPr>
        <p:blipFill rotWithShape="1">
          <a:blip r:embed="rId3"/>
          <a:srcRect/>
          <a:stretch/>
        </p:blipFill>
        <p:spPr>
          <a:xfrm>
            <a:off x="5908110" y="3329524"/>
            <a:ext cx="6096000" cy="3428999"/>
          </a:xfrm>
          <a:prstGeom prst="rect">
            <a:avLst/>
          </a:prstGeom>
        </p:spPr>
      </p:pic>
      <p:grpSp>
        <p:nvGrpSpPr>
          <p:cNvPr id="21" name="Group 20">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2" name="Rectangle 21">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7200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9E76617A-81E6-6DC2-7821-7C3A2B54A506}"/>
              </a:ext>
            </a:extLst>
          </p:cNvPr>
          <p:cNvPicPr>
            <a:picLocks noChangeAspect="1"/>
          </p:cNvPicPr>
          <p:nvPr/>
        </p:nvPicPr>
        <p:blipFill>
          <a:blip r:embed="rId2"/>
          <a:stretch>
            <a:fillRect/>
          </a:stretch>
        </p:blipFill>
        <p:spPr>
          <a:xfrm>
            <a:off x="302747" y="327243"/>
            <a:ext cx="5859500" cy="3299883"/>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D7CC25AB-97FB-F1FF-7935-053B83036764}"/>
              </a:ext>
            </a:extLst>
          </p:cNvPr>
          <p:cNvPicPr>
            <a:picLocks noChangeAspect="1"/>
          </p:cNvPicPr>
          <p:nvPr/>
        </p:nvPicPr>
        <p:blipFill>
          <a:blip r:embed="rId3"/>
          <a:stretch>
            <a:fillRect/>
          </a:stretch>
        </p:blipFill>
        <p:spPr>
          <a:xfrm>
            <a:off x="6446618" y="3470956"/>
            <a:ext cx="5515034" cy="3101554"/>
          </a:xfrm>
          <a:prstGeom prst="rect">
            <a:avLst/>
          </a:prstGeom>
        </p:spPr>
      </p:pic>
    </p:spTree>
    <p:extLst>
      <p:ext uri="{BB962C8B-B14F-4D97-AF65-F5344CB8AC3E}">
        <p14:creationId xmlns:p14="http://schemas.microsoft.com/office/powerpoint/2010/main" val="879833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BD3C30B-9259-E531-E294-BFA520F092F1}"/>
              </a:ext>
            </a:extLst>
          </p:cNvPr>
          <p:cNvPicPr>
            <a:picLocks noChangeAspect="1"/>
          </p:cNvPicPr>
          <p:nvPr/>
        </p:nvPicPr>
        <p:blipFill>
          <a:blip r:embed="rId2"/>
          <a:stretch>
            <a:fillRect/>
          </a:stretch>
        </p:blipFill>
        <p:spPr>
          <a:xfrm>
            <a:off x="256784" y="308845"/>
            <a:ext cx="6198295" cy="3484583"/>
          </a:xfrm>
          <a:prstGeom prst="rect">
            <a:avLst/>
          </a:prstGeom>
        </p:spPr>
      </p:pic>
      <p:pic>
        <p:nvPicPr>
          <p:cNvPr id="3" name="Picture 3" descr="Graphical user interface&#10;&#10;Description automatically generated">
            <a:extLst>
              <a:ext uri="{FF2B5EF4-FFF2-40B4-BE49-F238E27FC236}">
                <a16:creationId xmlns:a16="http://schemas.microsoft.com/office/drawing/2014/main" id="{FDEAFFE6-A004-F45D-A04E-DECCA1D3D4DD}"/>
              </a:ext>
            </a:extLst>
          </p:cNvPr>
          <p:cNvPicPr>
            <a:picLocks noChangeAspect="1"/>
          </p:cNvPicPr>
          <p:nvPr/>
        </p:nvPicPr>
        <p:blipFill>
          <a:blip r:embed="rId3"/>
          <a:stretch>
            <a:fillRect/>
          </a:stretch>
        </p:blipFill>
        <p:spPr>
          <a:xfrm>
            <a:off x="6457168" y="3565612"/>
            <a:ext cx="5519801" cy="3087926"/>
          </a:xfrm>
          <a:prstGeom prst="rect">
            <a:avLst/>
          </a:prstGeom>
        </p:spPr>
      </p:pic>
    </p:spTree>
    <p:extLst>
      <p:ext uri="{BB962C8B-B14F-4D97-AF65-F5344CB8AC3E}">
        <p14:creationId xmlns:p14="http://schemas.microsoft.com/office/powerpoint/2010/main" val="110032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9048400B-C2F8-1424-C529-9618311D9269}"/>
              </a:ext>
            </a:extLst>
          </p:cNvPr>
          <p:cNvPicPr>
            <a:picLocks noChangeAspect="1"/>
          </p:cNvPicPr>
          <p:nvPr/>
        </p:nvPicPr>
        <p:blipFill>
          <a:blip r:embed="rId2"/>
          <a:stretch>
            <a:fillRect/>
          </a:stretch>
        </p:blipFill>
        <p:spPr>
          <a:xfrm>
            <a:off x="204592" y="173146"/>
            <a:ext cx="6240048" cy="3505460"/>
          </a:xfrm>
          <a:prstGeom prst="rect">
            <a:avLst/>
          </a:prstGeom>
        </p:spPr>
      </p:pic>
      <p:pic>
        <p:nvPicPr>
          <p:cNvPr id="3" name="Picture 3" descr="Graphical user interface&#10;&#10;Description automatically generated">
            <a:extLst>
              <a:ext uri="{FF2B5EF4-FFF2-40B4-BE49-F238E27FC236}">
                <a16:creationId xmlns:a16="http://schemas.microsoft.com/office/drawing/2014/main" id="{0F224F42-2870-FCD1-477A-1F3BC05C6488}"/>
              </a:ext>
            </a:extLst>
          </p:cNvPr>
          <p:cNvPicPr>
            <a:picLocks noChangeAspect="1"/>
          </p:cNvPicPr>
          <p:nvPr/>
        </p:nvPicPr>
        <p:blipFill>
          <a:blip r:embed="rId3"/>
          <a:stretch>
            <a:fillRect/>
          </a:stretch>
        </p:blipFill>
        <p:spPr>
          <a:xfrm>
            <a:off x="6436291" y="3523859"/>
            <a:ext cx="5540679" cy="3119241"/>
          </a:xfrm>
          <a:prstGeom prst="rect">
            <a:avLst/>
          </a:prstGeom>
        </p:spPr>
      </p:pic>
    </p:spTree>
    <p:extLst>
      <p:ext uri="{BB962C8B-B14F-4D97-AF65-F5344CB8AC3E}">
        <p14:creationId xmlns:p14="http://schemas.microsoft.com/office/powerpoint/2010/main" val="1970956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C6934C15-F88E-6515-9092-FD7A9BF8C3D0}"/>
              </a:ext>
            </a:extLst>
          </p:cNvPr>
          <p:cNvPicPr>
            <a:picLocks noChangeAspect="1"/>
          </p:cNvPicPr>
          <p:nvPr/>
        </p:nvPicPr>
        <p:blipFill>
          <a:blip r:embed="rId2"/>
          <a:stretch>
            <a:fillRect/>
          </a:stretch>
        </p:blipFill>
        <p:spPr>
          <a:xfrm>
            <a:off x="5914373" y="3221146"/>
            <a:ext cx="6093912" cy="3421954"/>
          </a:xfrm>
          <a:prstGeom prst="rect">
            <a:avLst/>
          </a:prstGeom>
        </p:spPr>
      </p:pic>
      <p:pic>
        <p:nvPicPr>
          <p:cNvPr id="3" name="Picture 3" descr="A screenshot of a computer&#10;&#10;Description automatically generated">
            <a:extLst>
              <a:ext uri="{FF2B5EF4-FFF2-40B4-BE49-F238E27FC236}">
                <a16:creationId xmlns:a16="http://schemas.microsoft.com/office/drawing/2014/main" id="{89929D4D-1FF5-1AEA-C5C6-6C6120B68115}"/>
              </a:ext>
            </a:extLst>
          </p:cNvPr>
          <p:cNvPicPr>
            <a:picLocks noChangeAspect="1"/>
          </p:cNvPicPr>
          <p:nvPr/>
        </p:nvPicPr>
        <p:blipFill>
          <a:blip r:embed="rId3"/>
          <a:stretch>
            <a:fillRect/>
          </a:stretch>
        </p:blipFill>
        <p:spPr>
          <a:xfrm>
            <a:off x="235906" y="235777"/>
            <a:ext cx="5645062" cy="3202748"/>
          </a:xfrm>
          <a:prstGeom prst="rect">
            <a:avLst/>
          </a:prstGeom>
        </p:spPr>
      </p:pic>
    </p:spTree>
    <p:extLst>
      <p:ext uri="{BB962C8B-B14F-4D97-AF65-F5344CB8AC3E}">
        <p14:creationId xmlns:p14="http://schemas.microsoft.com/office/powerpoint/2010/main" val="3080902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715B54-1653-96AF-067A-321192E7AE31}"/>
              </a:ext>
            </a:extLst>
          </p:cNvPr>
          <p:cNvSpPr txBox="1"/>
          <p:nvPr/>
        </p:nvSpPr>
        <p:spPr>
          <a:xfrm>
            <a:off x="4724400" y="200025"/>
            <a:ext cx="32099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u="sng" dirty="0"/>
              <a:t>MODIFICATIONS</a:t>
            </a:r>
          </a:p>
        </p:txBody>
      </p:sp>
      <p:pic>
        <p:nvPicPr>
          <p:cNvPr id="3" name="Picture 3">
            <a:extLst>
              <a:ext uri="{FF2B5EF4-FFF2-40B4-BE49-F238E27FC236}">
                <a16:creationId xmlns:a16="http://schemas.microsoft.com/office/drawing/2014/main" id="{E64A678C-E73E-9E2D-9E88-9D0C75D64B0C}"/>
              </a:ext>
            </a:extLst>
          </p:cNvPr>
          <p:cNvPicPr>
            <a:picLocks noChangeAspect="1"/>
          </p:cNvPicPr>
          <p:nvPr/>
        </p:nvPicPr>
        <p:blipFill rotWithShape="1">
          <a:blip r:embed="rId2"/>
          <a:srcRect l="56306" r="21171" b="800"/>
          <a:stretch/>
        </p:blipFill>
        <p:spPr>
          <a:xfrm>
            <a:off x="308976" y="1060407"/>
            <a:ext cx="2091599" cy="5179576"/>
          </a:xfrm>
          <a:prstGeom prst="rect">
            <a:avLst/>
          </a:prstGeom>
        </p:spPr>
      </p:pic>
      <p:pic>
        <p:nvPicPr>
          <p:cNvPr id="5" name="Picture 5">
            <a:extLst>
              <a:ext uri="{FF2B5EF4-FFF2-40B4-BE49-F238E27FC236}">
                <a16:creationId xmlns:a16="http://schemas.microsoft.com/office/drawing/2014/main" id="{9E70DCB4-5B93-F0CE-C7F7-FF6E8D4FC2C9}"/>
              </a:ext>
            </a:extLst>
          </p:cNvPr>
          <p:cNvPicPr>
            <a:picLocks noChangeAspect="1"/>
          </p:cNvPicPr>
          <p:nvPr/>
        </p:nvPicPr>
        <p:blipFill rotWithShape="1">
          <a:blip r:embed="rId3"/>
          <a:srcRect l="54753" r="19772" b="676"/>
          <a:stretch/>
        </p:blipFill>
        <p:spPr>
          <a:xfrm>
            <a:off x="2553222" y="1060407"/>
            <a:ext cx="2389854" cy="5186050"/>
          </a:xfrm>
          <a:prstGeom prst="rect">
            <a:avLst/>
          </a:prstGeom>
        </p:spPr>
      </p:pic>
      <p:pic>
        <p:nvPicPr>
          <p:cNvPr id="6" name="Picture 6">
            <a:extLst>
              <a:ext uri="{FF2B5EF4-FFF2-40B4-BE49-F238E27FC236}">
                <a16:creationId xmlns:a16="http://schemas.microsoft.com/office/drawing/2014/main" id="{9DA77950-0248-D247-7A3C-C21B3826A9CA}"/>
              </a:ext>
            </a:extLst>
          </p:cNvPr>
          <p:cNvPicPr>
            <a:picLocks noChangeAspect="1"/>
          </p:cNvPicPr>
          <p:nvPr/>
        </p:nvPicPr>
        <p:blipFill rotWithShape="1">
          <a:blip r:embed="rId4"/>
          <a:srcRect l="56654" r="20152" b="676"/>
          <a:stretch/>
        </p:blipFill>
        <p:spPr>
          <a:xfrm>
            <a:off x="5016674" y="1060407"/>
            <a:ext cx="2181137" cy="5186049"/>
          </a:xfrm>
          <a:prstGeom prst="rect">
            <a:avLst/>
          </a:prstGeom>
        </p:spPr>
      </p:pic>
      <p:pic>
        <p:nvPicPr>
          <p:cNvPr id="7" name="Picture 7">
            <a:extLst>
              <a:ext uri="{FF2B5EF4-FFF2-40B4-BE49-F238E27FC236}">
                <a16:creationId xmlns:a16="http://schemas.microsoft.com/office/drawing/2014/main" id="{3C3151FE-9A3D-D63D-7C08-5977C51AE307}"/>
              </a:ext>
            </a:extLst>
          </p:cNvPr>
          <p:cNvPicPr>
            <a:picLocks noChangeAspect="1"/>
          </p:cNvPicPr>
          <p:nvPr/>
        </p:nvPicPr>
        <p:blipFill rotWithShape="1">
          <a:blip r:embed="rId5"/>
          <a:srcRect l="55893" r="20152" b="676"/>
          <a:stretch/>
        </p:blipFill>
        <p:spPr>
          <a:xfrm>
            <a:off x="7240043" y="1060407"/>
            <a:ext cx="2222874" cy="5186050"/>
          </a:xfrm>
          <a:prstGeom prst="rect">
            <a:avLst/>
          </a:prstGeom>
        </p:spPr>
      </p:pic>
      <p:pic>
        <p:nvPicPr>
          <p:cNvPr id="8" name="Picture 8">
            <a:extLst>
              <a:ext uri="{FF2B5EF4-FFF2-40B4-BE49-F238E27FC236}">
                <a16:creationId xmlns:a16="http://schemas.microsoft.com/office/drawing/2014/main" id="{EB67E704-6980-0C87-34F6-485CDFCE1CD1}"/>
              </a:ext>
            </a:extLst>
          </p:cNvPr>
          <p:cNvPicPr>
            <a:picLocks noChangeAspect="1"/>
          </p:cNvPicPr>
          <p:nvPr/>
        </p:nvPicPr>
        <p:blipFill rotWithShape="1">
          <a:blip r:embed="rId6"/>
          <a:srcRect l="55893" r="20152" b="676"/>
          <a:stretch/>
        </p:blipFill>
        <p:spPr>
          <a:xfrm>
            <a:off x="9536482" y="1060407"/>
            <a:ext cx="2222873" cy="5186049"/>
          </a:xfrm>
          <a:prstGeom prst="rect">
            <a:avLst/>
          </a:prstGeom>
        </p:spPr>
      </p:pic>
    </p:spTree>
    <p:extLst>
      <p:ext uri="{BB962C8B-B14F-4D97-AF65-F5344CB8AC3E}">
        <p14:creationId xmlns:p14="http://schemas.microsoft.com/office/powerpoint/2010/main" val="530877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AC9656C-AED6-412E-9226-B7F196400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BC820D-D527-47CE-ABB0-DA0BB5B04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DD315B-AEF9-490C-9438-C80F80405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159026"/>
            <a:ext cx="11891037"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01A3C-9A19-B4C5-6CD9-38176D408B8D}"/>
              </a:ext>
            </a:extLst>
          </p:cNvPr>
          <p:cNvSpPr>
            <a:spLocks noGrp="1"/>
          </p:cNvSpPr>
          <p:nvPr>
            <p:ph type="title"/>
          </p:nvPr>
        </p:nvSpPr>
        <p:spPr>
          <a:xfrm>
            <a:off x="1028700" y="1028700"/>
            <a:ext cx="4038600" cy="4800600"/>
          </a:xfrm>
        </p:spPr>
        <p:txBody>
          <a:bodyPr anchor="ctr">
            <a:normAutofit/>
          </a:bodyPr>
          <a:lstStyle/>
          <a:p>
            <a:pPr algn="ctr"/>
            <a:r>
              <a:rPr lang="en-US" dirty="0">
                <a:ea typeface="+mj-lt"/>
                <a:cs typeface="+mj-lt"/>
              </a:rPr>
              <a:t>CONCLUSION</a:t>
            </a:r>
            <a:endParaRPr lang="en-US"/>
          </a:p>
          <a:p>
            <a:pPr algn="ctr"/>
            <a:endParaRPr lang="en-US"/>
          </a:p>
        </p:txBody>
      </p:sp>
      <p:graphicFrame>
        <p:nvGraphicFramePr>
          <p:cNvPr id="5" name="Content Placeholder 2">
            <a:extLst>
              <a:ext uri="{FF2B5EF4-FFF2-40B4-BE49-F238E27FC236}">
                <a16:creationId xmlns:a16="http://schemas.microsoft.com/office/drawing/2014/main" id="{643ABF2C-7DE8-CB11-86D2-7881E21256E2}"/>
              </a:ext>
            </a:extLst>
          </p:cNvPr>
          <p:cNvGraphicFramePr>
            <a:graphicFrameLocks noGrp="1"/>
          </p:cNvGraphicFramePr>
          <p:nvPr>
            <p:ph idx="1"/>
            <p:extLst>
              <p:ext uri="{D42A27DB-BD31-4B8C-83A1-F6EECF244321}">
                <p14:modId xmlns:p14="http://schemas.microsoft.com/office/powerpoint/2010/main" val="2402194358"/>
              </p:ext>
            </p:extLst>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399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18" name="Rectangle 117">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19" name="Straight Connector 118">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22" name="Rectangle 121">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27" name="Rectangle 126">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882088B-D3DD-2202-A17A-C3E0CAFA42B5}"/>
              </a:ext>
            </a:extLst>
          </p:cNvPr>
          <p:cNvSpPr>
            <a:spLocks noGrp="1"/>
          </p:cNvSpPr>
          <p:nvPr>
            <p:ph type="title"/>
          </p:nvPr>
        </p:nvSpPr>
        <p:spPr>
          <a:xfrm>
            <a:off x="903021" y="1878173"/>
            <a:ext cx="4265377" cy="2669246"/>
          </a:xfrm>
        </p:spPr>
        <p:txBody>
          <a:bodyPr vert="horz" lIns="91440" tIns="45720" rIns="91440" bIns="45720" rtlCol="0" anchor="b">
            <a:normAutofit/>
          </a:bodyPr>
          <a:lstStyle/>
          <a:p>
            <a:pPr algn="ctr">
              <a:lnSpc>
                <a:spcPct val="100000"/>
              </a:lnSpc>
            </a:pPr>
            <a:r>
              <a:rPr lang="en-US" sz="2800" kern="1200" cap="all" spc="390" baseline="0" dirty="0">
                <a:latin typeface="+mj-lt"/>
                <a:ea typeface="+mj-ea"/>
                <a:cs typeface="+mj-cs"/>
              </a:rPr>
              <a:t>Quiz </a:t>
            </a:r>
            <a:br>
              <a:rPr lang="en-US" sz="2800" cap="all" spc="390" dirty="0"/>
            </a:br>
            <a:r>
              <a:rPr lang="en-US" sz="2800" kern="1200" cap="all" spc="390" baseline="0" dirty="0">
                <a:latin typeface="+mj-lt"/>
                <a:ea typeface="+mj-ea"/>
                <a:cs typeface="+mj-cs"/>
              </a:rPr>
              <a:t>application</a:t>
            </a:r>
            <a:br>
              <a:rPr lang="en-US" sz="2800" kern="1200" cap="all" spc="390" baseline="0" dirty="0"/>
            </a:br>
            <a:br>
              <a:rPr lang="en-US" sz="1800" kern="1200" cap="all" spc="390" baseline="0" dirty="0"/>
            </a:br>
            <a:r>
              <a:rPr lang="en-US" sz="1800" kern="1200" cap="all" spc="390" baseline="0" dirty="0">
                <a:latin typeface="+mj-lt"/>
                <a:ea typeface="+mj-ea"/>
                <a:cs typeface="+mj-cs"/>
              </a:rPr>
              <a:t> </a:t>
            </a:r>
            <a:br>
              <a:rPr lang="en-US" sz="1800" kern="1200" cap="all" spc="390" baseline="0" dirty="0"/>
            </a:br>
            <a:endParaRPr lang="en-US" sz="1800" kern="1200" cap="all" spc="390" baseline="0">
              <a:solidFill>
                <a:schemeClr val="tx2"/>
              </a:solidFill>
              <a:latin typeface="+mj-lt"/>
              <a:ea typeface="+mj-ea"/>
              <a:cs typeface="+mj-cs"/>
            </a:endParaRPr>
          </a:p>
        </p:txBody>
      </p:sp>
      <p:pic>
        <p:nvPicPr>
          <p:cNvPr id="6" name="Picture 7" descr="A picture containing sky, outdoor, smoke, blue&#10;&#10;Description automatically generated">
            <a:extLst>
              <a:ext uri="{FF2B5EF4-FFF2-40B4-BE49-F238E27FC236}">
                <a16:creationId xmlns:a16="http://schemas.microsoft.com/office/drawing/2014/main" id="{D478C678-35C0-7F3D-B592-E4B994A3F02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6000" y="1573754"/>
            <a:ext cx="5558790" cy="3710492"/>
          </a:xfrm>
          <a:prstGeom prst="rect">
            <a:avLst/>
          </a:prstGeom>
        </p:spPr>
      </p:pic>
    </p:spTree>
    <p:extLst>
      <p:ext uri="{BB962C8B-B14F-4D97-AF65-F5344CB8AC3E}">
        <p14:creationId xmlns:p14="http://schemas.microsoft.com/office/powerpoint/2010/main" val="33998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7B4854C3-58CC-4A2C-B4CA-926819F0C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
            <a:extLst>
              <a:ext uri="{FF2B5EF4-FFF2-40B4-BE49-F238E27FC236}">
                <a16:creationId xmlns:a16="http://schemas.microsoft.com/office/drawing/2014/main" id="{FA7B9933-15AE-4ACB-B091-21C9F3853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11">
            <a:extLst>
              <a:ext uri="{FF2B5EF4-FFF2-40B4-BE49-F238E27FC236}">
                <a16:creationId xmlns:a16="http://schemas.microsoft.com/office/drawing/2014/main" id="{DE57BB50-0A5D-4AD7-87AB-5904B788BC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3" name="Rectangle 12">
              <a:extLst>
                <a:ext uri="{FF2B5EF4-FFF2-40B4-BE49-F238E27FC236}">
                  <a16:creationId xmlns:a16="http://schemas.microsoft.com/office/drawing/2014/main" id="{1CD5E7CE-8430-4ED8-87F2-AF5C660CF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3">
              <a:extLst>
                <a:ext uri="{FF2B5EF4-FFF2-40B4-BE49-F238E27FC236}">
                  <a16:creationId xmlns:a16="http://schemas.microsoft.com/office/drawing/2014/main" id="{D4A1AC28-5B9C-4D41-95E9-675EDF3F4B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446F29-8D76-46EF-B0AF-41066F65AA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F7DD208-959E-84FA-174F-E2BFFBDBA482}"/>
              </a:ext>
            </a:extLst>
          </p:cNvPr>
          <p:cNvSpPr>
            <a:spLocks noGrp="1"/>
          </p:cNvSpPr>
          <p:nvPr>
            <p:ph type="title"/>
          </p:nvPr>
        </p:nvSpPr>
        <p:spPr>
          <a:xfrm>
            <a:off x="1411357" y="1351429"/>
            <a:ext cx="3369365" cy="2871320"/>
          </a:xfrm>
        </p:spPr>
        <p:txBody>
          <a:bodyPr anchor="ctr">
            <a:normAutofit/>
          </a:bodyPr>
          <a:lstStyle/>
          <a:p>
            <a:pPr algn="ctr"/>
            <a:r>
              <a:rPr lang="en-US" b="1" dirty="0">
                <a:ea typeface="+mj-lt"/>
                <a:cs typeface="+mj-lt"/>
              </a:rPr>
              <a:t>Conference paper</a:t>
            </a:r>
            <a:endParaRPr lang="en-US"/>
          </a:p>
        </p:txBody>
      </p:sp>
      <p:sp>
        <p:nvSpPr>
          <p:cNvPr id="3" name="Content Placeholder 2">
            <a:extLst>
              <a:ext uri="{FF2B5EF4-FFF2-40B4-BE49-F238E27FC236}">
                <a16:creationId xmlns:a16="http://schemas.microsoft.com/office/drawing/2014/main" id="{5987EEE3-320A-761F-9E28-DBA4FE838FA0}"/>
              </a:ext>
            </a:extLst>
          </p:cNvPr>
          <p:cNvSpPr>
            <a:spLocks noGrp="1"/>
          </p:cNvSpPr>
          <p:nvPr>
            <p:ph idx="1"/>
          </p:nvPr>
        </p:nvSpPr>
        <p:spPr>
          <a:xfrm>
            <a:off x="4540856" y="589430"/>
            <a:ext cx="7648902" cy="6788523"/>
          </a:xfrm>
        </p:spPr>
        <p:txBody>
          <a:bodyPr vert="horz" lIns="91440" tIns="45720" rIns="91440" bIns="45720" rtlCol="0" anchor="ctr">
            <a:normAutofit lnSpcReduction="10000"/>
          </a:bodyPr>
          <a:lstStyle/>
          <a:p>
            <a:pPr algn="ctr">
              <a:lnSpc>
                <a:spcPct val="100000"/>
              </a:lnSpc>
            </a:pPr>
            <a:r>
              <a:rPr lang="en-US" sz="2800" b="1" u="sng" dirty="0"/>
              <a:t>1.Multipurpose Use of Quizzes in Teaching</a:t>
            </a:r>
          </a:p>
          <a:p>
            <a:pPr algn="ctr">
              <a:lnSpc>
                <a:spcPct val="100000"/>
              </a:lnSpc>
            </a:pPr>
            <a:r>
              <a:rPr lang="en-US" b="1" dirty="0">
                <a:ea typeface="+mn-lt"/>
                <a:cs typeface="+mn-lt"/>
              </a:rPr>
              <a:t>Publisher: IEEE</a:t>
            </a:r>
            <a:endParaRPr lang="en-US"/>
          </a:p>
          <a:p>
            <a:pPr algn="ctr">
              <a:lnSpc>
                <a:spcPct val="100000"/>
              </a:lnSpc>
            </a:pPr>
            <a:r>
              <a:rPr lang="en-US" sz="1200" b="1" dirty="0">
                <a:ea typeface="+mn-lt"/>
                <a:cs typeface="+mn-lt"/>
              </a:rPr>
              <a:t>Published in: </a:t>
            </a:r>
            <a:r>
              <a:rPr lang="en-US" sz="1200" dirty="0">
                <a:solidFill>
                  <a:schemeClr val="tx1"/>
                </a:solidFill>
                <a:ea typeface="+mn-lt"/>
                <a:cs typeface="+mn-lt"/>
                <a:hlinkClick r:id="rId2">
                  <a:extLst>
                    <a:ext uri="{A12FA001-AC4F-418D-AE19-62706E023703}">
                      <ahyp:hlinkClr xmlns:ahyp="http://schemas.microsoft.com/office/drawing/2018/hyperlinkcolor" val="tx"/>
                    </a:ext>
                  </a:extLst>
                </a:hlinkClick>
              </a:rPr>
              <a:t>2021 IEEE Global Engineering Education Conference (EDUCON)</a:t>
            </a:r>
            <a:endParaRPr lang="en-US" sz="1200">
              <a:solidFill>
                <a:schemeClr val="tx1"/>
              </a:solidFill>
            </a:endParaRPr>
          </a:p>
          <a:p>
            <a:pPr algn="ctr">
              <a:lnSpc>
                <a:spcPct val="100000"/>
              </a:lnSpc>
            </a:pPr>
            <a:r>
              <a:rPr lang="en-US" sz="1200" b="1" dirty="0">
                <a:ea typeface="+mn-lt"/>
                <a:cs typeface="+mn-lt"/>
              </a:rPr>
              <a:t>Date of Conference: </a:t>
            </a:r>
            <a:r>
              <a:rPr lang="en-US" sz="1200" dirty="0">
                <a:ea typeface="+mn-lt"/>
                <a:cs typeface="+mn-lt"/>
              </a:rPr>
              <a:t>21-23 April 2021</a:t>
            </a:r>
            <a:endParaRPr lang="en-US" sz="1200"/>
          </a:p>
          <a:p>
            <a:pPr algn="ctr">
              <a:lnSpc>
                <a:spcPct val="100000"/>
              </a:lnSpc>
            </a:pPr>
            <a:r>
              <a:rPr lang="en-US" sz="1200" b="1" dirty="0">
                <a:ea typeface="+mn-lt"/>
                <a:cs typeface="+mn-lt"/>
              </a:rPr>
              <a:t>Date Added to IEEE </a:t>
            </a:r>
            <a:r>
              <a:rPr lang="en-US" sz="1200" b="1" i="1" dirty="0">
                <a:ea typeface="+mn-lt"/>
                <a:cs typeface="+mn-lt"/>
              </a:rPr>
              <a:t>Xplore</a:t>
            </a:r>
            <a:r>
              <a:rPr lang="en-US" sz="1200" b="1" dirty="0">
                <a:ea typeface="+mn-lt"/>
                <a:cs typeface="+mn-lt"/>
              </a:rPr>
              <a:t>: </a:t>
            </a:r>
            <a:r>
              <a:rPr lang="en-US" sz="1200" dirty="0">
                <a:ea typeface="+mn-lt"/>
                <a:cs typeface="+mn-lt"/>
              </a:rPr>
              <a:t>18 June 2021</a:t>
            </a:r>
            <a:endParaRPr lang="en-US" sz="1200"/>
          </a:p>
          <a:p>
            <a:pPr algn="ctr">
              <a:lnSpc>
                <a:spcPct val="100000"/>
              </a:lnSpc>
            </a:pPr>
            <a:r>
              <a:rPr lang="en-US" sz="1200" b="1" dirty="0">
                <a:ea typeface="+mn-lt"/>
                <a:cs typeface="+mn-lt"/>
              </a:rPr>
              <a:t>ISBN Information:</a:t>
            </a:r>
            <a:endParaRPr lang="en-US" sz="1200"/>
          </a:p>
          <a:p>
            <a:pPr algn="ctr">
              <a:lnSpc>
                <a:spcPct val="100000"/>
              </a:lnSpc>
            </a:pPr>
            <a:r>
              <a:rPr lang="en-US" sz="1200" b="1" dirty="0">
                <a:ea typeface="+mn-lt"/>
                <a:cs typeface="+mn-lt"/>
              </a:rPr>
              <a:t>INSPEC Accession Number: </a:t>
            </a:r>
            <a:r>
              <a:rPr lang="en-US" sz="1200" dirty="0">
                <a:ea typeface="+mn-lt"/>
                <a:cs typeface="+mn-lt"/>
              </a:rPr>
              <a:t>20843756</a:t>
            </a:r>
            <a:endParaRPr lang="en-US" sz="1200"/>
          </a:p>
          <a:p>
            <a:pPr algn="ctr">
              <a:lnSpc>
                <a:spcPct val="100000"/>
              </a:lnSpc>
            </a:pPr>
            <a:r>
              <a:rPr lang="en-US" sz="1200" b="1" dirty="0">
                <a:ea typeface="+mn-lt"/>
                <a:cs typeface="+mn-lt"/>
              </a:rPr>
              <a:t>DOI: </a:t>
            </a:r>
            <a:r>
              <a:rPr lang="en-US" sz="1200" dirty="0">
                <a:solidFill>
                  <a:schemeClr val="tx1"/>
                </a:solidFill>
                <a:ea typeface="+mn-lt"/>
                <a:cs typeface="+mn-lt"/>
                <a:hlinkClick r:id="rId3">
                  <a:extLst>
                    <a:ext uri="{A12FA001-AC4F-418D-AE19-62706E023703}">
                      <ahyp:hlinkClr xmlns:ahyp="http://schemas.microsoft.com/office/drawing/2018/hyperlinkcolor" val="tx"/>
                    </a:ext>
                  </a:extLst>
                </a:hlinkClick>
              </a:rPr>
              <a:t>10.1109/EDUCON46332.2021.9453875</a:t>
            </a:r>
            <a:endParaRPr lang="en-US" sz="1200">
              <a:solidFill>
                <a:schemeClr val="tx1"/>
              </a:solidFill>
            </a:endParaRPr>
          </a:p>
          <a:p>
            <a:pPr algn="ctr">
              <a:lnSpc>
                <a:spcPct val="100000"/>
              </a:lnSpc>
            </a:pPr>
            <a:r>
              <a:rPr lang="en-US" sz="1200" b="1" dirty="0">
                <a:ea typeface="+mn-lt"/>
                <a:cs typeface="+mn-lt"/>
              </a:rPr>
              <a:t>Publisher: </a:t>
            </a:r>
            <a:r>
              <a:rPr lang="en-US" sz="1200" dirty="0">
                <a:ea typeface="+mn-lt"/>
                <a:cs typeface="+mn-lt"/>
              </a:rPr>
              <a:t>IEEE</a:t>
            </a:r>
            <a:endParaRPr lang="en-US" sz="1200"/>
          </a:p>
          <a:p>
            <a:pPr algn="ctr">
              <a:lnSpc>
                <a:spcPct val="100000"/>
              </a:lnSpc>
            </a:pPr>
            <a:r>
              <a:rPr lang="en-US" sz="1200" b="1" dirty="0">
                <a:ea typeface="+mn-lt"/>
                <a:cs typeface="+mn-lt"/>
              </a:rPr>
              <a:t>Conference Location: </a:t>
            </a:r>
            <a:r>
              <a:rPr lang="en-US" sz="1200" dirty="0">
                <a:ea typeface="+mn-lt"/>
                <a:cs typeface="+mn-lt"/>
              </a:rPr>
              <a:t>Vienna, Austria</a:t>
            </a:r>
            <a:endParaRPr lang="en-US" sz="1200" dirty="0"/>
          </a:p>
          <a:p>
            <a:pPr algn="ctr"/>
            <a:r>
              <a:rPr lang="en-US" sz="2400" b="1" u="sng" dirty="0"/>
              <a:t>2.QuizFun: Mobile based quiz game for learning</a:t>
            </a:r>
            <a:endParaRPr lang="en-US" sz="2400" b="1" u="sng"/>
          </a:p>
          <a:p>
            <a:pPr algn="ctr"/>
            <a:r>
              <a:rPr lang="en-US" sz="1400" b="1" dirty="0">
                <a:ea typeface="+mn-lt"/>
                <a:cs typeface="+mn-lt"/>
              </a:rPr>
              <a:t>Published in: </a:t>
            </a:r>
            <a:r>
              <a:rPr lang="en-US" sz="1400" dirty="0">
                <a:solidFill>
                  <a:schemeClr val="tx1"/>
                </a:solidFill>
                <a:ea typeface="+mn-lt"/>
                <a:cs typeface="+mn-lt"/>
                <a:hlinkClick r:id="rId4">
                  <a:extLst>
                    <a:ext uri="{A12FA001-AC4F-418D-AE19-62706E023703}">
                      <ahyp:hlinkClr xmlns:ahyp="http://schemas.microsoft.com/office/drawing/2018/hyperlinkcolor" val="tx"/>
                    </a:ext>
                  </a:extLst>
                </a:hlinkClick>
              </a:rPr>
              <a:t>2009 International Workshop on Technology for Education</a:t>
            </a:r>
            <a:endParaRPr lang="en-US" sz="1400">
              <a:solidFill>
                <a:schemeClr val="tx1"/>
              </a:solidFill>
            </a:endParaRPr>
          </a:p>
          <a:p>
            <a:pPr algn="ctr"/>
            <a:r>
              <a:rPr lang="en-US" sz="1400" b="1" dirty="0">
                <a:ea typeface="+mn-lt"/>
                <a:cs typeface="+mn-lt"/>
              </a:rPr>
              <a:t>Date of Conference: </a:t>
            </a:r>
            <a:r>
              <a:rPr lang="en-US" sz="1400" dirty="0">
                <a:ea typeface="+mn-lt"/>
                <a:cs typeface="+mn-lt"/>
              </a:rPr>
              <a:t>4-6 Aug. 2009</a:t>
            </a:r>
            <a:endParaRPr lang="en-US" sz="1400"/>
          </a:p>
          <a:p>
            <a:pPr algn="ctr"/>
            <a:r>
              <a:rPr lang="en-US" sz="1400" b="1" dirty="0">
                <a:ea typeface="+mn-lt"/>
                <a:cs typeface="+mn-lt"/>
              </a:rPr>
              <a:t>Date Added to IEEE </a:t>
            </a:r>
            <a:r>
              <a:rPr lang="en-US" sz="1400" b="1" i="1" dirty="0">
                <a:ea typeface="+mn-lt"/>
                <a:cs typeface="+mn-lt"/>
              </a:rPr>
              <a:t>Xplore</a:t>
            </a:r>
            <a:r>
              <a:rPr lang="en-US" sz="1400" b="1" dirty="0">
                <a:ea typeface="+mn-lt"/>
                <a:cs typeface="+mn-lt"/>
              </a:rPr>
              <a:t>: </a:t>
            </a:r>
            <a:r>
              <a:rPr lang="en-US" sz="1400" dirty="0">
                <a:ea typeface="+mn-lt"/>
                <a:cs typeface="+mn-lt"/>
              </a:rPr>
              <a:t>06 November 2009</a:t>
            </a:r>
            <a:endParaRPr lang="en-US" sz="1400"/>
          </a:p>
          <a:p>
            <a:pPr algn="ctr"/>
            <a:r>
              <a:rPr lang="en-US" sz="1400" b="1" dirty="0">
                <a:ea typeface="+mn-lt"/>
                <a:cs typeface="+mn-lt"/>
              </a:rPr>
              <a:t>Print ISBN:</a:t>
            </a:r>
            <a:r>
              <a:rPr lang="en-US" sz="1400" dirty="0">
                <a:ea typeface="+mn-lt"/>
                <a:cs typeface="+mn-lt"/>
              </a:rPr>
              <a:t>978-1-4244-5506-5</a:t>
            </a:r>
            <a:endParaRPr lang="en-US" sz="1400"/>
          </a:p>
          <a:p>
            <a:pPr algn="ctr"/>
            <a:r>
              <a:rPr lang="en-US" sz="1400" b="1" dirty="0">
                <a:ea typeface="+mn-lt"/>
                <a:cs typeface="+mn-lt"/>
              </a:rPr>
              <a:t>INSPEC Accession Number: </a:t>
            </a:r>
            <a:r>
              <a:rPr lang="en-US" sz="1400" dirty="0">
                <a:ea typeface="+mn-lt"/>
                <a:cs typeface="+mn-lt"/>
              </a:rPr>
              <a:t>10975413</a:t>
            </a:r>
            <a:endParaRPr lang="en-US" sz="1400"/>
          </a:p>
          <a:p>
            <a:pPr algn="ctr"/>
            <a:r>
              <a:rPr lang="en-US" sz="1400" b="1" dirty="0">
                <a:ea typeface="+mn-lt"/>
                <a:cs typeface="+mn-lt"/>
              </a:rPr>
              <a:t>DOI: </a:t>
            </a:r>
            <a:r>
              <a:rPr lang="en-US" sz="1400" dirty="0">
                <a:solidFill>
                  <a:schemeClr val="tx1"/>
                </a:solidFill>
                <a:ea typeface="+mn-lt"/>
                <a:cs typeface="+mn-lt"/>
                <a:hlinkClick r:id="rId5">
                  <a:extLst>
                    <a:ext uri="{A12FA001-AC4F-418D-AE19-62706E023703}">
                      <ahyp:hlinkClr xmlns:ahyp="http://schemas.microsoft.com/office/drawing/2018/hyperlinkcolor" val="tx"/>
                    </a:ext>
                  </a:extLst>
                </a:hlinkClick>
              </a:rPr>
              <a:t>10.1109/T4E.2009.5314125</a:t>
            </a:r>
            <a:endParaRPr lang="en-US" sz="1400">
              <a:solidFill>
                <a:schemeClr val="tx1"/>
              </a:solidFill>
            </a:endParaRPr>
          </a:p>
          <a:p>
            <a:pPr algn="ctr"/>
            <a:r>
              <a:rPr lang="en-US" sz="1400" b="1" dirty="0">
                <a:ea typeface="+mn-lt"/>
                <a:cs typeface="+mn-lt"/>
              </a:rPr>
              <a:t>Publisher: </a:t>
            </a:r>
            <a:r>
              <a:rPr lang="en-US" sz="1400" dirty="0">
                <a:ea typeface="+mn-lt"/>
                <a:cs typeface="+mn-lt"/>
              </a:rPr>
              <a:t>IEEE</a:t>
            </a:r>
            <a:endParaRPr lang="en-US" sz="1400"/>
          </a:p>
          <a:p>
            <a:pPr algn="ctr"/>
            <a:r>
              <a:rPr lang="en-US" sz="1400" b="1" dirty="0">
                <a:ea typeface="+mn-lt"/>
                <a:cs typeface="+mn-lt"/>
              </a:rPr>
              <a:t>Conference Location: </a:t>
            </a:r>
            <a:r>
              <a:rPr lang="en-US" sz="1400" dirty="0">
                <a:ea typeface="+mn-lt"/>
                <a:cs typeface="+mn-lt"/>
              </a:rPr>
              <a:t>Bangalore, India</a:t>
            </a:r>
            <a:endParaRPr lang="en-US" sz="1400"/>
          </a:p>
          <a:p>
            <a:pPr algn="ctr"/>
            <a:endParaRPr lang="en-US" sz="2400" b="1" dirty="0"/>
          </a:p>
          <a:p>
            <a:pPr algn="ctr">
              <a:lnSpc>
                <a:spcPct val="100000"/>
              </a:lnSpc>
            </a:pPr>
            <a:endParaRPr lang="en-US" dirty="0"/>
          </a:p>
          <a:p>
            <a:pPr algn="ctr">
              <a:lnSpc>
                <a:spcPct val="100000"/>
              </a:lnSpc>
            </a:pPr>
            <a:endParaRPr lang="en-US"/>
          </a:p>
        </p:txBody>
      </p:sp>
    </p:spTree>
    <p:extLst>
      <p:ext uri="{BB962C8B-B14F-4D97-AF65-F5344CB8AC3E}">
        <p14:creationId xmlns:p14="http://schemas.microsoft.com/office/powerpoint/2010/main" val="2381234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4854C3-58CC-4A2C-B4CA-926819F0C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
            <a:extLst>
              <a:ext uri="{FF2B5EF4-FFF2-40B4-BE49-F238E27FC236}">
                <a16:creationId xmlns:a16="http://schemas.microsoft.com/office/drawing/2014/main" id="{FA7B9933-15AE-4ACB-B091-21C9F3853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E57BB50-0A5D-4AD7-87AB-5904B788BC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3" name="Rectangle 12">
              <a:extLst>
                <a:ext uri="{FF2B5EF4-FFF2-40B4-BE49-F238E27FC236}">
                  <a16:creationId xmlns:a16="http://schemas.microsoft.com/office/drawing/2014/main" id="{1CD5E7CE-8430-4ED8-87F2-AF5C660CF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4A1AC28-5B9C-4D41-95E9-675EDF3F4B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446F29-8D76-46EF-B0AF-41066F65AA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0A98F13-4ACB-F1E6-ABCE-577E924139B1}"/>
              </a:ext>
            </a:extLst>
          </p:cNvPr>
          <p:cNvSpPr>
            <a:spLocks noGrp="1"/>
          </p:cNvSpPr>
          <p:nvPr>
            <p:ph type="title"/>
          </p:nvPr>
        </p:nvSpPr>
        <p:spPr>
          <a:xfrm>
            <a:off x="1411357" y="1351429"/>
            <a:ext cx="3369365" cy="2871320"/>
          </a:xfrm>
        </p:spPr>
        <p:txBody>
          <a:bodyPr anchor="ctr">
            <a:normAutofit/>
          </a:bodyPr>
          <a:lstStyle/>
          <a:p>
            <a:pPr algn="ctr"/>
            <a:r>
              <a:rPr lang="en-US" dirty="0" err="1"/>
              <a:t>Cont</a:t>
            </a:r>
          </a:p>
        </p:txBody>
      </p:sp>
      <p:sp>
        <p:nvSpPr>
          <p:cNvPr id="3" name="Content Placeholder 2">
            <a:extLst>
              <a:ext uri="{FF2B5EF4-FFF2-40B4-BE49-F238E27FC236}">
                <a16:creationId xmlns:a16="http://schemas.microsoft.com/office/drawing/2014/main" id="{7B084E37-1CAD-7EDF-639D-67AAEC6036B7}"/>
              </a:ext>
            </a:extLst>
          </p:cNvPr>
          <p:cNvSpPr>
            <a:spLocks noGrp="1"/>
          </p:cNvSpPr>
          <p:nvPr>
            <p:ph idx="1"/>
          </p:nvPr>
        </p:nvSpPr>
        <p:spPr>
          <a:xfrm>
            <a:off x="6389825" y="723900"/>
            <a:ext cx="4735375" cy="5410200"/>
          </a:xfrm>
        </p:spPr>
        <p:txBody>
          <a:bodyPr vert="horz" lIns="91440" tIns="45720" rIns="91440" bIns="45720" rtlCol="0" anchor="ctr">
            <a:normAutofit lnSpcReduction="10000"/>
          </a:bodyPr>
          <a:lstStyle/>
          <a:p>
            <a:pPr algn="ctr"/>
            <a:r>
              <a:rPr lang="en-US" sz="2800" b="1" u="sng" dirty="0"/>
              <a:t>3.Developing a Desktop-based Offline Quiz Application</a:t>
            </a:r>
          </a:p>
          <a:p>
            <a:pPr algn="ctr"/>
            <a:r>
              <a:rPr lang="en-US" sz="1900" b="1" dirty="0">
                <a:ea typeface="+mn-lt"/>
                <a:cs typeface="+mn-lt"/>
              </a:rPr>
              <a:t>Publisher: IEEE</a:t>
            </a:r>
            <a:endParaRPr lang="en-US" sz="1900" dirty="0"/>
          </a:p>
          <a:p>
            <a:pPr algn="ctr"/>
            <a:r>
              <a:rPr lang="en-US" sz="1900" b="1" dirty="0">
                <a:ea typeface="+mn-lt"/>
                <a:cs typeface="+mn-lt"/>
              </a:rPr>
              <a:t>Published in: </a:t>
            </a:r>
            <a:r>
              <a:rPr lang="en-US" sz="1900" dirty="0">
                <a:solidFill>
                  <a:schemeClr val="tx1"/>
                </a:solidFill>
                <a:ea typeface="+mn-lt"/>
                <a:cs typeface="+mn-lt"/>
                <a:hlinkClick r:id="rId2">
                  <a:extLst>
                    <a:ext uri="{A12FA001-AC4F-418D-AE19-62706E023703}">
                      <ahyp:hlinkClr xmlns:ahyp="http://schemas.microsoft.com/office/drawing/2018/hyperlinkcolor" val="tx"/>
                    </a:ext>
                  </a:extLst>
                </a:hlinkClick>
              </a:rPr>
              <a:t>2020 IEEE Conference on e-Learning, e-Management and e-Services (IC3e)</a:t>
            </a:r>
            <a:endParaRPr lang="en-US" sz="1900">
              <a:solidFill>
                <a:schemeClr val="tx1"/>
              </a:solidFill>
            </a:endParaRPr>
          </a:p>
          <a:p>
            <a:pPr algn="ctr"/>
            <a:r>
              <a:rPr lang="en-US" sz="1900" b="1" dirty="0">
                <a:ea typeface="+mn-lt"/>
                <a:cs typeface="+mn-lt"/>
              </a:rPr>
              <a:t>Date of Conference: </a:t>
            </a:r>
            <a:r>
              <a:rPr lang="en-US" sz="1900" dirty="0">
                <a:ea typeface="+mn-lt"/>
                <a:cs typeface="+mn-lt"/>
              </a:rPr>
              <a:t>17-19 Nov. 2020</a:t>
            </a:r>
            <a:endParaRPr lang="en-US" sz="1900" dirty="0"/>
          </a:p>
          <a:p>
            <a:pPr algn="ctr"/>
            <a:r>
              <a:rPr lang="en-US" sz="1900" b="1" dirty="0">
                <a:ea typeface="+mn-lt"/>
                <a:cs typeface="+mn-lt"/>
              </a:rPr>
              <a:t>Date Added to IEEE </a:t>
            </a:r>
            <a:r>
              <a:rPr lang="en-US" sz="1900" b="1" i="1" dirty="0">
                <a:ea typeface="+mn-lt"/>
                <a:cs typeface="+mn-lt"/>
              </a:rPr>
              <a:t>Xplore</a:t>
            </a:r>
            <a:r>
              <a:rPr lang="en-US" sz="1900" b="1" dirty="0">
                <a:ea typeface="+mn-lt"/>
                <a:cs typeface="+mn-lt"/>
              </a:rPr>
              <a:t>: </a:t>
            </a:r>
            <a:r>
              <a:rPr lang="en-US" sz="1900" dirty="0">
                <a:ea typeface="+mn-lt"/>
                <a:cs typeface="+mn-lt"/>
              </a:rPr>
              <a:t>14 December 2020</a:t>
            </a:r>
            <a:endParaRPr lang="en-US" sz="1900" dirty="0"/>
          </a:p>
          <a:p>
            <a:pPr algn="ctr"/>
            <a:r>
              <a:rPr lang="en-US" sz="1900" b="1" dirty="0">
                <a:ea typeface="+mn-lt"/>
                <a:cs typeface="+mn-lt"/>
              </a:rPr>
              <a:t>ISBN Information:</a:t>
            </a:r>
            <a:endParaRPr lang="en-US" sz="1900" dirty="0"/>
          </a:p>
          <a:p>
            <a:pPr algn="ctr"/>
            <a:r>
              <a:rPr lang="en-US" sz="1900" b="1" dirty="0">
                <a:ea typeface="+mn-lt"/>
                <a:cs typeface="+mn-lt"/>
              </a:rPr>
              <a:t>INSPEC Accession Number: </a:t>
            </a:r>
            <a:r>
              <a:rPr lang="en-US" sz="1900" dirty="0">
                <a:ea typeface="+mn-lt"/>
                <a:cs typeface="+mn-lt"/>
              </a:rPr>
              <a:t>20296383</a:t>
            </a:r>
            <a:endParaRPr lang="en-US" sz="1900" dirty="0"/>
          </a:p>
          <a:p>
            <a:pPr algn="ctr"/>
            <a:r>
              <a:rPr lang="en-US" sz="1900" b="1" dirty="0">
                <a:ea typeface="+mn-lt"/>
                <a:cs typeface="+mn-lt"/>
              </a:rPr>
              <a:t>DOI: </a:t>
            </a:r>
            <a:r>
              <a:rPr lang="en-US" sz="1900" dirty="0">
                <a:solidFill>
                  <a:schemeClr val="tx1"/>
                </a:solidFill>
                <a:ea typeface="+mn-lt"/>
                <a:cs typeface="+mn-lt"/>
                <a:hlinkClick r:id="rId3">
                  <a:extLst>
                    <a:ext uri="{A12FA001-AC4F-418D-AE19-62706E023703}">
                      <ahyp:hlinkClr xmlns:ahyp="http://schemas.microsoft.com/office/drawing/2018/hyperlinkcolor" val="tx"/>
                    </a:ext>
                  </a:extLst>
                </a:hlinkClick>
              </a:rPr>
              <a:t>10.1109/IC3e50159.2020.9288376</a:t>
            </a:r>
            <a:endParaRPr lang="en-US" sz="1900">
              <a:solidFill>
                <a:schemeClr val="tx1"/>
              </a:solidFill>
            </a:endParaRPr>
          </a:p>
          <a:p>
            <a:pPr algn="ctr"/>
            <a:r>
              <a:rPr lang="en-US" sz="1900" b="1" dirty="0">
                <a:ea typeface="+mn-lt"/>
                <a:cs typeface="+mn-lt"/>
              </a:rPr>
              <a:t>Publisher: </a:t>
            </a:r>
            <a:r>
              <a:rPr lang="en-US" sz="1900" dirty="0">
                <a:ea typeface="+mn-lt"/>
                <a:cs typeface="+mn-lt"/>
              </a:rPr>
              <a:t>IEEE</a:t>
            </a:r>
            <a:endParaRPr lang="en-US" sz="1900" dirty="0"/>
          </a:p>
          <a:p>
            <a:pPr algn="ctr"/>
            <a:r>
              <a:rPr lang="en-US" sz="1900" b="1" dirty="0">
                <a:ea typeface="+mn-lt"/>
                <a:cs typeface="+mn-lt"/>
              </a:rPr>
              <a:t>Conference Location: </a:t>
            </a:r>
            <a:r>
              <a:rPr lang="en-US" sz="1900" dirty="0">
                <a:ea typeface="+mn-lt"/>
                <a:cs typeface="+mn-lt"/>
              </a:rPr>
              <a:t>Kota Kinabalu, Malaysia</a:t>
            </a:r>
            <a:endParaRPr lang="en-US" sz="1900" dirty="0"/>
          </a:p>
          <a:p>
            <a:pPr algn="ctr"/>
            <a:endParaRPr lang="en-US" sz="1900">
              <a:ea typeface="+mn-lt"/>
              <a:cs typeface="+mn-lt"/>
            </a:endParaRPr>
          </a:p>
        </p:txBody>
      </p:sp>
    </p:spTree>
    <p:extLst>
      <p:ext uri="{BB962C8B-B14F-4D97-AF65-F5344CB8AC3E}">
        <p14:creationId xmlns:p14="http://schemas.microsoft.com/office/powerpoint/2010/main" val="821459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1188651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7F2A-699C-2B06-85B3-36CE8625B72F}"/>
              </a:ext>
            </a:extLst>
          </p:cNvPr>
          <p:cNvSpPr>
            <a:spLocks noGrp="1"/>
          </p:cNvSpPr>
          <p:nvPr>
            <p:ph type="title"/>
          </p:nvPr>
        </p:nvSpPr>
        <p:spPr>
          <a:xfrm>
            <a:off x="1028700" y="723901"/>
            <a:ext cx="5836920" cy="1288884"/>
          </a:xfrm>
        </p:spPr>
        <p:txBody>
          <a:bodyPr anchor="b">
            <a:normAutofit/>
          </a:bodyPr>
          <a:lstStyle/>
          <a:p>
            <a:pPr algn="ctr"/>
            <a:r>
              <a:rPr lang="en-US" dirty="0">
                <a:ea typeface="+mj-lt"/>
                <a:cs typeface="+mj-lt"/>
              </a:rPr>
              <a:t>REFERENCES</a:t>
            </a:r>
            <a:endParaRPr lang="en-US">
              <a:ea typeface="+mj-lt"/>
              <a:cs typeface="+mj-lt"/>
            </a:endParaRPr>
          </a:p>
          <a:p>
            <a:pPr algn="ctr"/>
            <a:endParaRPr lang="en-US"/>
          </a:p>
        </p:txBody>
      </p:sp>
      <p:sp>
        <p:nvSpPr>
          <p:cNvPr id="3" name="Content Placeholder 2">
            <a:extLst>
              <a:ext uri="{FF2B5EF4-FFF2-40B4-BE49-F238E27FC236}">
                <a16:creationId xmlns:a16="http://schemas.microsoft.com/office/drawing/2014/main" id="{B1BDBF72-660A-DA09-025F-E36F6447492D}"/>
              </a:ext>
            </a:extLst>
          </p:cNvPr>
          <p:cNvSpPr>
            <a:spLocks noGrp="1"/>
          </p:cNvSpPr>
          <p:nvPr>
            <p:ph idx="1"/>
          </p:nvPr>
        </p:nvSpPr>
        <p:spPr>
          <a:xfrm>
            <a:off x="295594" y="1650997"/>
            <a:ext cx="7559555" cy="4326664"/>
          </a:xfrm>
        </p:spPr>
        <p:txBody>
          <a:bodyPr vert="horz" lIns="91440" tIns="45720" rIns="91440" bIns="45720" rtlCol="0" anchor="t">
            <a:noAutofit/>
          </a:bodyPr>
          <a:lstStyle/>
          <a:p>
            <a:pPr algn="ctr">
              <a:buFont typeface="Arial"/>
              <a:buChar char="•"/>
            </a:pPr>
            <a:r>
              <a:rPr lang="en-US" sz="1400" dirty="0">
                <a:ea typeface="+mn-lt"/>
                <a:cs typeface="+mn-lt"/>
                <a:hlinkClick r:id="rId2"/>
              </a:rPr>
              <a:t>https://www.upgrad.com/blog/java-project-ideas-topics-for-beginners/</a:t>
            </a:r>
            <a:r>
              <a:rPr lang="en-US" sz="1400" dirty="0">
                <a:ea typeface="+mn-lt"/>
                <a:cs typeface="+mn-lt"/>
              </a:rPr>
              <a:t> </a:t>
            </a:r>
            <a:endParaRPr lang="en-US" sz="1400"/>
          </a:p>
          <a:p>
            <a:pPr algn="ctr">
              <a:buFont typeface="Arial"/>
              <a:buChar char="•"/>
            </a:pPr>
            <a:r>
              <a:rPr lang="en-US" sz="1400" dirty="0">
                <a:ea typeface="+mn-lt"/>
                <a:cs typeface="+mn-lt"/>
                <a:hlinkClick r:id="rId3"/>
              </a:rPr>
              <a:t>https://www.google.com/search?q=quiz+apps&amp;sxsrf=APq-WBvd-6iSVyZxTQvPFnkLMXnXWb1hmg%3A1647873470099&amp;ei=vo04YpvXBeDm2roPgp6E6AU&amp;ved=0ahUKEwibrseGt9f2AhVgs1YBHQIPAV0Q4dUDCA4&amp;uact=5&amp;oq=quiz+apps&amp;gs_lcp=Cgdnd3Mtd2l6EAMyBQguEJECMgUIABCRAjIFCAAQgAQyBQgAEIAEMgcIABCABBAKMgUIABCABDIFCAAQgAQyBQgAEIAEMgUIABCABDIFCAAQgAQ6BwgjELADECc6BwgAEEcQsAM6BwgAELADEEM6CggAEOQCELADGAE6EgguEMcBENEDEMgDELADEEMYAjoSCC4QxwEQowIQyAMQsAMQQxgCOgQIIxAnOgcIABCxAxBDOgQIABBDOgcILhCxAxBDOggIABCABBCxAzoFCC4QgAQ6EAgAEIAEEIcCELEDEIMBEBQ6CggAEIAEEIcCEBRKBAhBGABKBAhGGAFQ9AxYyx1gyjJoAXABeACAAZcBiAG4BZIBAzAuNZgBAKABAcgBE8ABAdoBBggBEAEYCdoBBggCEAEYCA&amp;sclient=gws-wiz</a:t>
            </a:r>
            <a:r>
              <a:rPr lang="en-US" sz="1400" dirty="0">
                <a:ea typeface="+mn-lt"/>
                <a:cs typeface="+mn-lt"/>
              </a:rPr>
              <a:t> </a:t>
            </a:r>
            <a:endParaRPr lang="en-US" dirty="0"/>
          </a:p>
          <a:p>
            <a:pPr algn="ctr">
              <a:buFont typeface="Arial"/>
              <a:buChar char="•"/>
            </a:pPr>
            <a:r>
              <a:rPr lang="en-US" sz="1400" dirty="0">
                <a:ea typeface="+mn-lt"/>
                <a:cs typeface="+mn-lt"/>
                <a:hlinkClick r:id="rId4"/>
              </a:rPr>
              <a:t>https://www.easypromosapp.com/quizzes-applications/</a:t>
            </a:r>
            <a:r>
              <a:rPr lang="en-US" sz="1400" dirty="0">
                <a:ea typeface="+mn-lt"/>
                <a:cs typeface="+mn-lt"/>
              </a:rPr>
              <a:t> </a:t>
            </a:r>
            <a:endParaRPr lang="en-US" dirty="0"/>
          </a:p>
          <a:p>
            <a:pPr algn="ctr">
              <a:buFont typeface="Arial"/>
              <a:buChar char="•"/>
            </a:pPr>
            <a:r>
              <a:rPr lang="en-US" sz="1400" dirty="0">
                <a:ea typeface="+mn-lt"/>
                <a:cs typeface="+mn-lt"/>
                <a:hlinkClick r:id="rId5"/>
              </a:rPr>
              <a:t>https://help.surveyanyplace.com/en/support/solutions/articles/35000054917-overview-of-quiz-features</a:t>
            </a:r>
            <a:r>
              <a:rPr lang="en-US" sz="1400" dirty="0">
                <a:ea typeface="+mn-lt"/>
                <a:cs typeface="+mn-lt"/>
              </a:rPr>
              <a:t> </a:t>
            </a:r>
            <a:endParaRPr lang="en-US" dirty="0"/>
          </a:p>
          <a:p>
            <a:pPr algn="ctr">
              <a:buFont typeface="Arial"/>
              <a:buChar char="•"/>
            </a:pPr>
            <a:r>
              <a:rPr lang="en-US" sz="1400" dirty="0">
                <a:ea typeface="+mn-lt"/>
                <a:cs typeface="+mn-lt"/>
                <a:hlinkClick r:id="rId6"/>
              </a:rPr>
              <a:t>https://www.youtube.com/watch?v=EOfCEhWq8sg</a:t>
            </a:r>
            <a:endParaRPr lang="en-US"/>
          </a:p>
          <a:p>
            <a:pPr algn="ctr">
              <a:buFont typeface="Arial"/>
              <a:buChar char="•"/>
            </a:pPr>
            <a:r>
              <a:rPr lang="en-US" sz="1400" dirty="0">
                <a:ea typeface="+mn-lt"/>
                <a:cs typeface="+mn-lt"/>
                <a:hlinkClick r:id="rId7"/>
              </a:rPr>
              <a:t>https://www.youtube.com/watch?v=5lmhxob61eg</a:t>
            </a:r>
            <a:endParaRPr lang="en-US"/>
          </a:p>
          <a:p>
            <a:pPr marL="342900" indent="-342900" algn="ctr">
              <a:lnSpc>
                <a:spcPct val="100000"/>
              </a:lnSpc>
              <a:buFont typeface="Arial"/>
              <a:buChar char="•"/>
            </a:pPr>
            <a:endParaRPr lang="en-US" sz="1400" dirty="0"/>
          </a:p>
          <a:p>
            <a:pPr algn="ctr">
              <a:lnSpc>
                <a:spcPct val="100000"/>
              </a:lnSpc>
            </a:pPr>
            <a:endParaRPr lang="en-US" sz="1000" dirty="0">
              <a:ea typeface="+mn-lt"/>
              <a:cs typeface="+mn-lt"/>
            </a:endParaRPr>
          </a:p>
          <a:p>
            <a:pPr algn="ctr">
              <a:lnSpc>
                <a:spcPct val="100000"/>
              </a:lnSpc>
            </a:pPr>
            <a:endParaRPr lang="en-US" sz="1000">
              <a:ea typeface="+mn-lt"/>
              <a:cs typeface="+mn-lt"/>
            </a:endParaRPr>
          </a:p>
        </p:txBody>
      </p:sp>
      <p:pic>
        <p:nvPicPr>
          <p:cNvPr id="4" name="Picture 4" descr="Logo, icon&#10;&#10;Description automatically generated">
            <a:extLst>
              <a:ext uri="{FF2B5EF4-FFF2-40B4-BE49-F238E27FC236}">
                <a16:creationId xmlns:a16="http://schemas.microsoft.com/office/drawing/2014/main" id="{BAD05A95-3E3A-2295-AA6C-D9C5C3C1BE12}"/>
              </a:ext>
            </a:extLst>
          </p:cNvPr>
          <p:cNvPicPr>
            <a:picLocks noChangeAspect="1"/>
          </p:cNvPicPr>
          <p:nvPr/>
        </p:nvPicPr>
        <p:blipFill>
          <a:blip r:embed="rId8">
            <a:alphaModFix/>
            <a:extLst>
              <a:ext uri="{837473B0-CC2E-450A-ABE3-18F120FF3D39}">
                <a1611:picAttrSrcUrl xmlns:a1611="http://schemas.microsoft.com/office/drawing/2016/11/main" r:id="rId9"/>
              </a:ext>
            </a:extLst>
          </a:blip>
          <a:stretch>
            <a:fillRect/>
          </a:stretch>
        </p:blipFill>
        <p:spPr>
          <a:xfrm>
            <a:off x="7741239" y="1547707"/>
            <a:ext cx="3666392" cy="3666392"/>
          </a:xfrm>
          <a:prstGeom prst="rect">
            <a:avLst/>
          </a:prstGeom>
        </p:spPr>
      </p:pic>
      <p:grpSp>
        <p:nvGrpSpPr>
          <p:cNvPr id="15" name="Group 14">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3418" y="2320171"/>
            <a:ext cx="867485" cy="115439"/>
            <a:chOff x="8910933" y="1861308"/>
            <a:chExt cx="867485" cy="115439"/>
          </a:xfrm>
        </p:grpSpPr>
        <p:sp>
          <p:nvSpPr>
            <p:cNvPr id="16" name="Rectangle 15">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16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1">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0" name="Rectangle 23">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a:extLst>
              <a:ext uri="{FF2B5EF4-FFF2-40B4-BE49-F238E27FC236}">
                <a16:creationId xmlns:a16="http://schemas.microsoft.com/office/drawing/2014/main" id="{0B015550-1CFE-1819-F405-5E0FD9682B49}"/>
              </a:ext>
            </a:extLst>
          </p:cNvPr>
          <p:cNvPicPr>
            <a:picLocks noChangeAspect="1"/>
          </p:cNvPicPr>
          <p:nvPr/>
        </p:nvPicPr>
        <p:blipFill rotWithShape="1">
          <a:blip r:embed="rId2"/>
          <a:srcRect t="13730" b="13732"/>
          <a:stretch/>
        </p:blipFill>
        <p:spPr>
          <a:xfrm>
            <a:off x="816076" y="680884"/>
            <a:ext cx="9982202" cy="5496233"/>
          </a:xfrm>
          <a:prstGeom prst="rect">
            <a:avLst/>
          </a:prstGeom>
        </p:spPr>
      </p:pic>
    </p:spTree>
    <p:extLst>
      <p:ext uri="{BB962C8B-B14F-4D97-AF65-F5344CB8AC3E}">
        <p14:creationId xmlns:p14="http://schemas.microsoft.com/office/powerpoint/2010/main" val="3675706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8" name="Rectangle 15">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7">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59026"/>
            <a:ext cx="5938866"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BD9580-6624-5887-6499-4921478F98C0}"/>
              </a:ext>
            </a:extLst>
          </p:cNvPr>
          <p:cNvSpPr>
            <a:spLocks noGrp="1"/>
          </p:cNvSpPr>
          <p:nvPr>
            <p:ph type="title"/>
          </p:nvPr>
        </p:nvSpPr>
        <p:spPr>
          <a:xfrm>
            <a:off x="5997296" y="-121022"/>
            <a:ext cx="6192305" cy="3769416"/>
          </a:xfrm>
        </p:spPr>
        <p:txBody>
          <a:bodyPr vert="horz" lIns="91440" tIns="45720" rIns="91440" bIns="45720" rtlCol="0" anchor="b">
            <a:normAutofit/>
          </a:bodyPr>
          <a:lstStyle/>
          <a:p>
            <a:pPr>
              <a:lnSpc>
                <a:spcPct val="100000"/>
              </a:lnSpc>
            </a:pPr>
            <a:r>
              <a:rPr lang="en-US" sz="2400" kern="1200" cap="all" spc="390" baseline="0" dirty="0">
                <a:latin typeface="+mj-lt"/>
                <a:ea typeface="+mj-ea"/>
                <a:cs typeface="+mj-cs"/>
              </a:rPr>
              <a:t>TEAM MEMBERS:</a:t>
            </a:r>
            <a:br>
              <a:rPr lang="en-US" sz="2400" kern="1200" cap="all" spc="390" baseline="0" dirty="0"/>
            </a:br>
            <a:br>
              <a:rPr lang="en-US" sz="1100" kern="1200" cap="all" spc="390" baseline="0" dirty="0">
                <a:solidFill>
                  <a:schemeClr val="tx2"/>
                </a:solidFill>
                <a:latin typeface="+mj-lt"/>
                <a:ea typeface="+mj-ea"/>
                <a:cs typeface="+mj-cs"/>
              </a:rPr>
            </a:br>
            <a:r>
              <a:rPr lang="en-US" sz="1100" kern="1200" cap="all" spc="390" baseline="0" dirty="0">
                <a:latin typeface="+mj-lt"/>
                <a:ea typeface="+mj-ea"/>
                <a:cs typeface="+mj-cs"/>
              </a:rPr>
              <a:t>      </a:t>
            </a:r>
            <a:r>
              <a:rPr lang="en-US" sz="1800" kern="1200" cap="all" spc="390" baseline="0" dirty="0">
                <a:latin typeface="+mj-lt"/>
                <a:ea typeface="+mj-ea"/>
                <a:cs typeface="+mj-cs"/>
              </a:rPr>
              <a:t>-&gt;CHANDANA MN</a:t>
            </a:r>
            <a:endParaRPr lang="en-US" sz="1800"/>
          </a:p>
          <a:p>
            <a:pPr>
              <a:lnSpc>
                <a:spcPct val="100000"/>
              </a:lnSpc>
            </a:pPr>
            <a:r>
              <a:rPr lang="en-US" sz="1800" kern="1200" cap="all" spc="390" baseline="0" dirty="0">
                <a:latin typeface="+mj-lt"/>
                <a:ea typeface="+mj-ea"/>
                <a:cs typeface="+mj-cs"/>
              </a:rPr>
              <a:t>           </a:t>
            </a:r>
            <a:r>
              <a:rPr lang="en-US" sz="1800" cap="all" spc="390" dirty="0"/>
              <a:t>20030141CSE060</a:t>
            </a:r>
            <a:endParaRPr lang="en-US" sz="1800" kern="1200" cap="all" spc="390" baseline="0" dirty="0">
              <a:latin typeface="+mj-lt"/>
            </a:endParaRPr>
          </a:p>
          <a:p>
            <a:pPr>
              <a:lnSpc>
                <a:spcPct val="100000"/>
              </a:lnSpc>
            </a:pPr>
            <a:r>
              <a:rPr lang="en-US" sz="1800" kern="1200" cap="all" spc="390" baseline="0" dirty="0">
                <a:latin typeface="+mj-lt"/>
                <a:ea typeface="+mj-ea"/>
                <a:cs typeface="+mj-cs"/>
              </a:rPr>
              <a:t>     -&gt;BANDI RUPA SRAVYA</a:t>
            </a:r>
            <a:endParaRPr lang="en-US" sz="1800" kern="1200" cap="all" spc="390" baseline="0" dirty="0">
              <a:latin typeface="+mj-lt"/>
            </a:endParaRPr>
          </a:p>
          <a:p>
            <a:pPr>
              <a:lnSpc>
                <a:spcPct val="100000"/>
              </a:lnSpc>
            </a:pPr>
            <a:r>
              <a:rPr lang="en-US" sz="1800" kern="1200" cap="all" spc="390" baseline="0" dirty="0">
                <a:latin typeface="+mj-lt"/>
                <a:ea typeface="+mj-ea"/>
                <a:cs typeface="+mj-cs"/>
              </a:rPr>
              <a:t>           PROV/BTECH-CSE/LE-21/002</a:t>
            </a:r>
            <a:endParaRPr lang="en-US" sz="1800" kern="1200" cap="all" spc="390" baseline="0" dirty="0">
              <a:latin typeface="+mj-lt"/>
            </a:endParaRPr>
          </a:p>
          <a:p>
            <a:pPr>
              <a:lnSpc>
                <a:spcPct val="100000"/>
              </a:lnSpc>
            </a:pPr>
            <a:r>
              <a:rPr lang="en-US" sz="1800" kern="1200" cap="all" spc="390" baseline="0" dirty="0">
                <a:latin typeface="+mj-lt"/>
                <a:ea typeface="+mj-ea"/>
                <a:cs typeface="+mj-cs"/>
              </a:rPr>
              <a:t>     -&gt; DIVYASHREE.A.S.</a:t>
            </a:r>
            <a:endParaRPr lang="en-US" sz="1800" kern="1200" cap="all" spc="390" baseline="0" dirty="0">
              <a:latin typeface="+mj-lt"/>
            </a:endParaRPr>
          </a:p>
          <a:p>
            <a:pPr>
              <a:lnSpc>
                <a:spcPct val="100000"/>
              </a:lnSpc>
            </a:pPr>
            <a:r>
              <a:rPr lang="en-US" sz="1800" kern="1200" cap="all" spc="390" baseline="0" dirty="0">
                <a:latin typeface="+mj-lt"/>
                <a:ea typeface="+mj-ea"/>
                <a:cs typeface="+mj-cs"/>
              </a:rPr>
              <a:t>           200230141CSE065</a:t>
            </a:r>
            <a:endParaRPr lang="en-US" sz="1800" kern="1200" cap="all" spc="390" baseline="0" dirty="0">
              <a:latin typeface="+mj-lt"/>
            </a:endParaRPr>
          </a:p>
          <a:p>
            <a:pPr>
              <a:lnSpc>
                <a:spcPct val="100000"/>
              </a:lnSpc>
            </a:pPr>
            <a:r>
              <a:rPr lang="en-US" sz="1800" kern="1200" cap="all" spc="390" baseline="0" dirty="0">
                <a:latin typeface="+mj-lt"/>
                <a:ea typeface="+mj-ea"/>
                <a:cs typeface="+mj-cs"/>
              </a:rPr>
              <a:t>     -&gt;RAKSHITHA B</a:t>
            </a:r>
            <a:endParaRPr lang="en-US" sz="1800" kern="1200" cap="all" spc="390" baseline="0" dirty="0">
              <a:latin typeface="+mj-lt"/>
            </a:endParaRPr>
          </a:p>
          <a:p>
            <a:pPr>
              <a:lnSpc>
                <a:spcPct val="100000"/>
              </a:lnSpc>
            </a:pPr>
            <a:r>
              <a:rPr lang="en-US" sz="1800" kern="1200" cap="all" spc="390" baseline="0" dirty="0">
                <a:latin typeface="+mj-lt"/>
                <a:ea typeface="+mj-ea"/>
                <a:cs typeface="+mj-cs"/>
              </a:rPr>
              <a:t>           PROV/BTECH-CSE/LE-21/006</a:t>
            </a:r>
            <a:endParaRPr lang="en-US" sz="1800" kern="1200" cap="all" spc="390" baseline="0" dirty="0">
              <a:latin typeface="+mj-lt"/>
            </a:endParaRPr>
          </a:p>
          <a:p>
            <a:pPr>
              <a:lnSpc>
                <a:spcPct val="100000"/>
              </a:lnSpc>
            </a:pPr>
            <a:endParaRPr lang="en-US" sz="1100" kern="1200" cap="all" spc="390" baseline="0" dirty="0">
              <a:solidFill>
                <a:schemeClr val="tx2"/>
              </a:solidFill>
              <a:latin typeface="+mj-lt"/>
            </a:endParaRPr>
          </a:p>
        </p:txBody>
      </p:sp>
      <p:pic>
        <p:nvPicPr>
          <p:cNvPr id="6" name="Graphic 5" descr="Users">
            <a:extLst>
              <a:ext uri="{FF2B5EF4-FFF2-40B4-BE49-F238E27FC236}">
                <a16:creationId xmlns:a16="http://schemas.microsoft.com/office/drawing/2014/main" id="{BE267A5A-0ECD-EBF5-2825-3EAC060144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8317" y="703430"/>
            <a:ext cx="5235250" cy="5235250"/>
          </a:xfrm>
          <a:prstGeom prst="rect">
            <a:avLst/>
          </a:prstGeom>
        </p:spPr>
      </p:pic>
      <p:grpSp>
        <p:nvGrpSpPr>
          <p:cNvPr id="20" name="Group 19">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31691" y="4237480"/>
            <a:ext cx="867485" cy="115439"/>
            <a:chOff x="8910933" y="1861308"/>
            <a:chExt cx="867485" cy="115439"/>
          </a:xfrm>
        </p:grpSpPr>
        <p:sp>
          <p:nvSpPr>
            <p:cNvPr id="21" name="Rectangle 20">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2" name="Straight Connector 21">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803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
            <a:extLst>
              <a:ext uri="{FF2B5EF4-FFF2-40B4-BE49-F238E27FC236}">
                <a16:creationId xmlns:a16="http://schemas.microsoft.com/office/drawing/2014/main" id="{6D7753FE-7408-46D8-999A-0B0C34EA8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546E1DCC-AC1A-8026-E7E3-6EC2C71705A8}"/>
              </a:ext>
            </a:extLst>
          </p:cNvPr>
          <p:cNvSpPr>
            <a:spLocks noGrp="1"/>
          </p:cNvSpPr>
          <p:nvPr>
            <p:ph type="title"/>
          </p:nvPr>
        </p:nvSpPr>
        <p:spPr>
          <a:xfrm>
            <a:off x="1424940" y="1653540"/>
            <a:ext cx="3246119" cy="2608006"/>
          </a:xfrm>
        </p:spPr>
        <p:txBody>
          <a:bodyPr anchor="ctr">
            <a:normAutofit/>
          </a:bodyPr>
          <a:lstStyle/>
          <a:p>
            <a:pPr algn="ctr"/>
            <a:r>
              <a:rPr lang="en-US" dirty="0">
                <a:ea typeface="+mj-lt"/>
                <a:cs typeface="+mj-lt"/>
              </a:rPr>
              <a:t>PROBLEM STATEMENT</a:t>
            </a:r>
            <a:endParaRPr lang="en-US" dirty="0"/>
          </a:p>
        </p:txBody>
      </p:sp>
      <p:grpSp>
        <p:nvGrpSpPr>
          <p:cNvPr id="54" name="Group 53">
            <a:extLst>
              <a:ext uri="{FF2B5EF4-FFF2-40B4-BE49-F238E27FC236}">
                <a16:creationId xmlns:a16="http://schemas.microsoft.com/office/drawing/2014/main" id="{E30DE9CB-4267-487A-915E-5665607E9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55" name="Rectangle 54">
              <a:extLst>
                <a:ext uri="{FF2B5EF4-FFF2-40B4-BE49-F238E27FC236}">
                  <a16:creationId xmlns:a16="http://schemas.microsoft.com/office/drawing/2014/main" id="{E237361B-A61F-4EEA-8554-10DEFF0AB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6" name="Straight Connector 55">
              <a:extLst>
                <a:ext uri="{FF2B5EF4-FFF2-40B4-BE49-F238E27FC236}">
                  <a16:creationId xmlns:a16="http://schemas.microsoft.com/office/drawing/2014/main" id="{BBBC8A6A-A883-4F9C-82BA-607223F36C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234343E-05EC-4327-BA72-FD68FF049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45" name="Content Placeholder 2">
            <a:extLst>
              <a:ext uri="{FF2B5EF4-FFF2-40B4-BE49-F238E27FC236}">
                <a16:creationId xmlns:a16="http://schemas.microsoft.com/office/drawing/2014/main" id="{35A6FCA1-AAC1-636E-419D-85145ABFC60F}"/>
              </a:ext>
            </a:extLst>
          </p:cNvPr>
          <p:cNvGraphicFramePr>
            <a:graphicFrameLocks noGrp="1"/>
          </p:cNvGraphicFramePr>
          <p:nvPr>
            <p:ph idx="1"/>
            <p:extLst>
              <p:ext uri="{D42A27DB-BD31-4B8C-83A1-F6EECF244321}">
                <p14:modId xmlns:p14="http://schemas.microsoft.com/office/powerpoint/2010/main" val="3866825892"/>
              </p:ext>
            </p:extLst>
          </p:nvPr>
        </p:nvGraphicFramePr>
        <p:xfrm>
          <a:off x="5952683" y="1042449"/>
          <a:ext cx="5210616" cy="4786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9239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AC9656C-AED6-412E-9226-B7F196400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BC820D-D527-47CE-ABB0-DA0BB5B04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DD315B-AEF9-490C-9438-C80F80405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159026"/>
            <a:ext cx="11891037"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42031-CE89-C316-5F62-0CEA0C940B30}"/>
              </a:ext>
            </a:extLst>
          </p:cNvPr>
          <p:cNvSpPr>
            <a:spLocks noGrp="1"/>
          </p:cNvSpPr>
          <p:nvPr>
            <p:ph type="title"/>
          </p:nvPr>
        </p:nvSpPr>
        <p:spPr>
          <a:xfrm>
            <a:off x="-409268" y="1471151"/>
            <a:ext cx="4038600" cy="4800600"/>
          </a:xfrm>
        </p:spPr>
        <p:txBody>
          <a:bodyPr anchor="ctr">
            <a:normAutofit/>
          </a:bodyPr>
          <a:lstStyle/>
          <a:p>
            <a:pPr algn="ctr"/>
            <a:r>
              <a:rPr lang="en-US" dirty="0">
                <a:ea typeface="+mj-lt"/>
                <a:cs typeface="+mj-lt"/>
              </a:rPr>
              <a:t>OBJECTIVE</a:t>
            </a:r>
            <a:endParaRPr lang="en-US"/>
          </a:p>
          <a:p>
            <a:pPr algn="ctr"/>
            <a:endParaRPr lang="en-US"/>
          </a:p>
        </p:txBody>
      </p:sp>
      <p:graphicFrame>
        <p:nvGraphicFramePr>
          <p:cNvPr id="5" name="Content Placeholder 2">
            <a:extLst>
              <a:ext uri="{FF2B5EF4-FFF2-40B4-BE49-F238E27FC236}">
                <a16:creationId xmlns:a16="http://schemas.microsoft.com/office/drawing/2014/main" id="{3B6DDFC6-A355-4382-6356-66EC115F8593}"/>
              </a:ext>
            </a:extLst>
          </p:cNvPr>
          <p:cNvGraphicFramePr>
            <a:graphicFrameLocks noGrp="1"/>
          </p:cNvGraphicFramePr>
          <p:nvPr>
            <p:ph idx="1"/>
            <p:extLst>
              <p:ext uri="{D42A27DB-BD31-4B8C-83A1-F6EECF244321}">
                <p14:modId xmlns:p14="http://schemas.microsoft.com/office/powerpoint/2010/main" val="3803304693"/>
              </p:ext>
            </p:extLst>
          </p:nvPr>
        </p:nvGraphicFramePr>
        <p:xfrm>
          <a:off x="3084872" y="155361"/>
          <a:ext cx="8894983" cy="6485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87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86451-FF21-F28B-751A-BBA7049B8F7F}"/>
              </a:ext>
            </a:extLst>
          </p:cNvPr>
          <p:cNvSpPr>
            <a:spLocks noGrp="1"/>
          </p:cNvSpPr>
          <p:nvPr>
            <p:ph type="title"/>
          </p:nvPr>
        </p:nvSpPr>
        <p:spPr>
          <a:xfrm>
            <a:off x="6959877" y="155455"/>
            <a:ext cx="4618836" cy="1275669"/>
          </a:xfrm>
        </p:spPr>
        <p:txBody>
          <a:bodyPr anchor="b">
            <a:normAutofit/>
          </a:bodyPr>
          <a:lstStyle/>
          <a:p>
            <a:pPr algn="ctr"/>
            <a:r>
              <a:rPr lang="en-US" dirty="0">
                <a:ea typeface="+mj-lt"/>
                <a:cs typeface="+mj-lt"/>
              </a:rPr>
              <a:t>EXISTING SYSTEM</a:t>
            </a:r>
            <a:endParaRPr lang="en-US"/>
          </a:p>
          <a:p>
            <a:pPr algn="ctr"/>
            <a:endParaRPr lang="en-US"/>
          </a:p>
        </p:txBody>
      </p:sp>
      <p:sp>
        <p:nvSpPr>
          <p:cNvPr id="3" name="Content Placeholder 2">
            <a:extLst>
              <a:ext uri="{FF2B5EF4-FFF2-40B4-BE49-F238E27FC236}">
                <a16:creationId xmlns:a16="http://schemas.microsoft.com/office/drawing/2014/main" id="{31716616-77FD-8A63-3297-5288E807FE3C}"/>
              </a:ext>
            </a:extLst>
          </p:cNvPr>
          <p:cNvSpPr>
            <a:spLocks noGrp="1"/>
          </p:cNvSpPr>
          <p:nvPr>
            <p:ph idx="1"/>
          </p:nvPr>
        </p:nvSpPr>
        <p:spPr>
          <a:xfrm>
            <a:off x="6829733" y="851925"/>
            <a:ext cx="4886631" cy="4951770"/>
          </a:xfrm>
        </p:spPr>
        <p:txBody>
          <a:bodyPr vert="horz" lIns="91440" tIns="45720" rIns="91440" bIns="45720" rtlCol="0" anchor="t">
            <a:noAutofit/>
          </a:bodyPr>
          <a:lstStyle/>
          <a:p>
            <a:pPr algn="ctr">
              <a:lnSpc>
                <a:spcPct val="100000"/>
              </a:lnSpc>
            </a:pPr>
            <a:r>
              <a:rPr lang="en-US" dirty="0"/>
              <a:t>There are many applications and games based on quiz.</a:t>
            </a:r>
          </a:p>
          <a:p>
            <a:pPr algn="ctr">
              <a:lnSpc>
                <a:spcPct val="100000"/>
              </a:lnSpc>
            </a:pPr>
            <a:r>
              <a:rPr lang="en-US" dirty="0"/>
              <a:t>For example:</a:t>
            </a:r>
          </a:p>
          <a:p>
            <a:pPr algn="ctr">
              <a:lnSpc>
                <a:spcPct val="100000"/>
              </a:lnSpc>
            </a:pPr>
            <a:r>
              <a:rPr lang="en-US" dirty="0">
                <a:hlinkClick r:id="rId2"/>
              </a:rPr>
              <a:t>1.Knowledge Quiz</a:t>
            </a:r>
            <a:endParaRPr lang="en-US" dirty="0"/>
          </a:p>
          <a:p>
            <a:pPr algn="ctr">
              <a:lnSpc>
                <a:spcPct val="100000"/>
              </a:lnSpc>
              <a:buFont typeface="Arial"/>
              <a:buChar char="•"/>
            </a:pPr>
            <a:r>
              <a:rPr lang="en-US" dirty="0"/>
              <a:t>Entertain and educate users with a quick quiz on any theme. Assign points to the correct answers. Offer rewards and personalized messaging based on users' results.</a:t>
            </a:r>
          </a:p>
          <a:p>
            <a:pPr algn="ctr">
              <a:lnSpc>
                <a:spcPct val="100000"/>
              </a:lnSpc>
            </a:pPr>
            <a:r>
              <a:rPr lang="en-US" dirty="0">
                <a:hlinkClick r:id="rId3"/>
              </a:rPr>
              <a:t>2.Product Recommender</a:t>
            </a:r>
            <a:endParaRPr lang="en-US" dirty="0"/>
          </a:p>
          <a:p>
            <a:pPr algn="ctr">
              <a:lnSpc>
                <a:spcPct val="100000"/>
              </a:lnSpc>
              <a:buFont typeface="Arial"/>
              <a:buChar char="•"/>
            </a:pPr>
            <a:r>
              <a:rPr lang="en-US" dirty="0"/>
              <a:t>Entertain and educate potential customers with a questionnaire about their likes and preferences and suggest them the most adequate product. Prepare a personalized final message based on their answers.</a:t>
            </a:r>
          </a:p>
          <a:p>
            <a:pPr algn="ctr">
              <a:lnSpc>
                <a:spcPct val="100000"/>
              </a:lnSpc>
            </a:pPr>
            <a:endParaRPr lang="en-US" sz="1100"/>
          </a:p>
        </p:txBody>
      </p:sp>
      <p:pic>
        <p:nvPicPr>
          <p:cNvPr id="4" name="Picture 4" descr="A picture containing decorated, arranged&#10;&#10;Description automatically generated">
            <a:extLst>
              <a:ext uri="{FF2B5EF4-FFF2-40B4-BE49-F238E27FC236}">
                <a16:creationId xmlns:a16="http://schemas.microsoft.com/office/drawing/2014/main" id="{1931330D-D875-7D3B-87C5-600EADD3D97A}"/>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05"/>
          <a:stretch/>
        </p:blipFill>
        <p:spPr>
          <a:xfrm>
            <a:off x="20" y="1"/>
            <a:ext cx="6102428" cy="3429000"/>
          </a:xfrm>
          <a:prstGeom prst="rect">
            <a:avLst/>
          </a:prstGeom>
        </p:spPr>
      </p:pic>
      <p:pic>
        <p:nvPicPr>
          <p:cNvPr id="7" name="Picture 7">
            <a:extLst>
              <a:ext uri="{FF2B5EF4-FFF2-40B4-BE49-F238E27FC236}">
                <a16:creationId xmlns:a16="http://schemas.microsoft.com/office/drawing/2014/main" id="{D3A345C0-C0FA-4326-7CAD-380F2EE12A08}"/>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786" b="-2"/>
          <a:stretch/>
        </p:blipFill>
        <p:spPr>
          <a:xfrm>
            <a:off x="-1" y="3429000"/>
            <a:ext cx="6102448" cy="3429000"/>
          </a:xfrm>
          <a:prstGeom prst="rect">
            <a:avLst/>
          </a:prstGeom>
        </p:spPr>
      </p:pic>
      <p:grpSp>
        <p:nvGrpSpPr>
          <p:cNvPr id="18" name="Group 17">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9" name="Rectangle 18">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927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4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28"/>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028"/>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3">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625" y="159026"/>
            <a:ext cx="1186874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009D2D-D289-BBD4-1D48-676EB0FCC4D1}"/>
              </a:ext>
            </a:extLst>
          </p:cNvPr>
          <p:cNvSpPr>
            <a:spLocks noGrp="1"/>
          </p:cNvSpPr>
          <p:nvPr>
            <p:ph idx="1"/>
          </p:nvPr>
        </p:nvSpPr>
        <p:spPr>
          <a:xfrm>
            <a:off x="2975241" y="544868"/>
            <a:ext cx="5786774" cy="6096470"/>
          </a:xfrm>
        </p:spPr>
        <p:txBody>
          <a:bodyPr vert="horz" lIns="91440" tIns="45720" rIns="91440" bIns="45720" rtlCol="0" anchor="t">
            <a:normAutofit/>
          </a:bodyPr>
          <a:lstStyle/>
          <a:p>
            <a:pPr algn="ctr">
              <a:lnSpc>
                <a:spcPct val="100000"/>
              </a:lnSpc>
            </a:pPr>
            <a:r>
              <a:rPr lang="en-US" dirty="0">
                <a:ea typeface="+mn-lt"/>
                <a:cs typeface="+mn-lt"/>
                <a:hlinkClick r:id="rId2"/>
              </a:rPr>
              <a:t>3.Personality Quiz</a:t>
            </a:r>
            <a:endParaRPr lang="en-US" dirty="0">
              <a:ea typeface="+mn-lt"/>
              <a:cs typeface="+mn-lt"/>
            </a:endParaRPr>
          </a:p>
          <a:p>
            <a:pPr marL="285750" indent="-285750" algn="ctr">
              <a:lnSpc>
                <a:spcPct val="100000"/>
              </a:lnSpc>
              <a:buFont typeface="Arial,Sans-Serif"/>
              <a:buChar char="•"/>
            </a:pPr>
            <a:r>
              <a:rPr lang="en-US" dirty="0">
                <a:ea typeface="+mn-lt"/>
                <a:cs typeface="+mn-lt"/>
              </a:rPr>
              <a:t>Collect user data and increase engagement with a fun personality quiz with closed questions. Offer rewards and personalized messages based on users' results.</a:t>
            </a:r>
          </a:p>
          <a:p>
            <a:pPr algn="ctr">
              <a:lnSpc>
                <a:spcPct val="100000"/>
              </a:lnSpc>
            </a:pPr>
            <a:endParaRPr lang="en-US" dirty="0">
              <a:ea typeface="+mn-lt"/>
              <a:cs typeface="+mn-lt"/>
            </a:endParaRPr>
          </a:p>
          <a:p>
            <a:pPr algn="ctr">
              <a:lnSpc>
                <a:spcPct val="100000"/>
              </a:lnSpc>
            </a:pPr>
            <a:r>
              <a:rPr lang="en-US" dirty="0">
                <a:ea typeface="+mn-lt"/>
                <a:cs typeface="+mn-lt"/>
                <a:hlinkClick r:id="rId3"/>
              </a:rPr>
              <a:t>4.Survey</a:t>
            </a:r>
            <a:endParaRPr lang="en-US" dirty="0">
              <a:ea typeface="+mn-lt"/>
              <a:cs typeface="+mn-lt"/>
            </a:endParaRPr>
          </a:p>
          <a:p>
            <a:pPr marL="285750" indent="-285750" algn="ctr">
              <a:lnSpc>
                <a:spcPct val="100000"/>
              </a:lnSpc>
              <a:buFont typeface="Arial,Sans-Serif"/>
              <a:buChar char="•"/>
            </a:pPr>
            <a:r>
              <a:rPr lang="en-US" dirty="0">
                <a:ea typeface="+mn-lt"/>
                <a:cs typeface="+mn-lt"/>
              </a:rPr>
              <a:t>Collect user data and market research with an online survey. Configure the quiz with various questions and adapt the entry form to obtain all the information that you need.</a:t>
            </a:r>
          </a:p>
          <a:p>
            <a:pPr algn="ctr">
              <a:lnSpc>
                <a:spcPct val="100000"/>
              </a:lnSpc>
            </a:pPr>
            <a:r>
              <a:rPr lang="en-US" dirty="0">
                <a:ea typeface="+mn-lt"/>
                <a:cs typeface="+mn-lt"/>
                <a:hlinkClick r:id="rId4"/>
              </a:rPr>
              <a:t>5.Predictions</a:t>
            </a:r>
            <a:endParaRPr lang="en-US" dirty="0">
              <a:ea typeface="+mn-lt"/>
              <a:cs typeface="+mn-lt"/>
            </a:endParaRPr>
          </a:p>
          <a:p>
            <a:pPr marL="285750" indent="-285750" algn="ctr">
              <a:lnSpc>
                <a:spcPct val="100000"/>
              </a:lnSpc>
              <a:buFont typeface="Arial,Sans-Serif"/>
              <a:buChar char="•"/>
            </a:pPr>
            <a:r>
              <a:rPr lang="en-US" dirty="0">
                <a:ea typeface="+mn-lt"/>
                <a:cs typeface="+mn-lt"/>
              </a:rPr>
              <a:t>Collect data and entertain users with a fun predictions contest. Let them guess the results of sports events and assign points to users' guesses. Once you know the real scores reward the participants with most accurate answers.</a:t>
            </a:r>
          </a:p>
          <a:p>
            <a:pPr marL="457200" indent="-457200" algn="ctr">
              <a:lnSpc>
                <a:spcPct val="100000"/>
              </a:lnSpc>
              <a:buAutoNum type="arabicPeriod"/>
            </a:pPr>
            <a:endParaRPr lang="en-US" sz="1100">
              <a:ea typeface="+mn-lt"/>
              <a:cs typeface="+mn-lt"/>
            </a:endParaRPr>
          </a:p>
          <a:p>
            <a:pPr algn="ctr">
              <a:lnSpc>
                <a:spcPct val="100000"/>
              </a:lnSpc>
            </a:pPr>
            <a:endParaRPr lang="en-US" sz="1100"/>
          </a:p>
        </p:txBody>
      </p:sp>
      <p:pic>
        <p:nvPicPr>
          <p:cNvPr id="13" name="Picture 17" descr="Key Access Password · Free image on Pixabay">
            <a:extLst>
              <a:ext uri="{FF2B5EF4-FFF2-40B4-BE49-F238E27FC236}">
                <a16:creationId xmlns:a16="http://schemas.microsoft.com/office/drawing/2014/main" id="{49E282D6-251F-A826-7C17-C90A73DBF63F}"/>
              </a:ext>
            </a:extLst>
          </p:cNvPr>
          <p:cNvPicPr>
            <a:picLocks noChangeAspect="1"/>
          </p:cNvPicPr>
          <p:nvPr/>
        </p:nvPicPr>
        <p:blipFill>
          <a:blip r:embed="rId5"/>
          <a:stretch>
            <a:fillRect/>
          </a:stretch>
        </p:blipFill>
        <p:spPr>
          <a:xfrm>
            <a:off x="710966" y="2194444"/>
            <a:ext cx="2469113" cy="2469113"/>
          </a:xfrm>
          <a:prstGeom prst="rect">
            <a:avLst/>
          </a:prstGeom>
        </p:spPr>
      </p:pic>
      <p:pic>
        <p:nvPicPr>
          <p:cNvPr id="4" name="Picture 4" descr="Text&#10;&#10;Description automatically generated">
            <a:extLst>
              <a:ext uri="{FF2B5EF4-FFF2-40B4-BE49-F238E27FC236}">
                <a16:creationId xmlns:a16="http://schemas.microsoft.com/office/drawing/2014/main" id="{3F598E44-FC2D-9DB9-FBF5-53549EEC4E2B}"/>
              </a:ext>
            </a:extLst>
          </p:cNvPr>
          <p:cNvPicPr>
            <a:picLocks noChangeAspect="1"/>
          </p:cNvPicPr>
          <p:nvPr/>
        </p:nvPicPr>
        <p:blipFill>
          <a:blip r:embed="rId6">
            <a:alphaModFix/>
            <a:extLst>
              <a:ext uri="{837473B0-CC2E-450A-ABE3-18F120FF3D39}">
                <a1611:picAttrSrcUrl xmlns:a1611="http://schemas.microsoft.com/office/drawing/2016/11/main" r:id="rId7"/>
              </a:ext>
            </a:extLst>
          </a:blip>
          <a:stretch>
            <a:fillRect/>
          </a:stretch>
        </p:blipFill>
        <p:spPr>
          <a:xfrm>
            <a:off x="9011919" y="2652912"/>
            <a:ext cx="2469113" cy="1543195"/>
          </a:xfrm>
          <a:prstGeom prst="rect">
            <a:avLst/>
          </a:prstGeom>
        </p:spPr>
      </p:pic>
      <p:grpSp>
        <p:nvGrpSpPr>
          <p:cNvPr id="56" name="Group 55">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320171"/>
            <a:ext cx="867485" cy="115439"/>
            <a:chOff x="8910933" y="1861308"/>
            <a:chExt cx="867485" cy="115439"/>
          </a:xfrm>
        </p:grpSpPr>
        <p:sp>
          <p:nvSpPr>
            <p:cNvPr id="57" name="Rectangle 56">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8" name="Straight Connector 57">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095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9639C-3F82-3552-0D81-63F229E67744}"/>
              </a:ext>
            </a:extLst>
          </p:cNvPr>
          <p:cNvSpPr>
            <a:spLocks noGrp="1"/>
          </p:cNvSpPr>
          <p:nvPr>
            <p:ph type="title"/>
          </p:nvPr>
        </p:nvSpPr>
        <p:spPr>
          <a:xfrm>
            <a:off x="1028701" y="963919"/>
            <a:ext cx="10134600" cy="1036994"/>
          </a:xfrm>
        </p:spPr>
        <p:txBody>
          <a:bodyPr anchor="b">
            <a:normAutofit/>
          </a:bodyPr>
          <a:lstStyle/>
          <a:p>
            <a:pPr algn="ctr"/>
            <a:r>
              <a:rPr lang="en-US" dirty="0">
                <a:ea typeface="+mj-lt"/>
                <a:cs typeface="+mj-lt"/>
              </a:rPr>
              <a:t>PROPOSED SYSTEM</a:t>
            </a:r>
            <a:endParaRPr lang="en-US"/>
          </a:p>
        </p:txBody>
      </p:sp>
      <p:grpSp>
        <p:nvGrpSpPr>
          <p:cNvPr id="24" name="Group 23">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25" name="Rectangle 24">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6" name="Straight Connector 25">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C02F8CBA-5706-55C9-123C-1C87BFF9BAD6}"/>
              </a:ext>
            </a:extLst>
          </p:cNvPr>
          <p:cNvGraphicFramePr>
            <a:graphicFrameLocks noGrp="1"/>
          </p:cNvGraphicFramePr>
          <p:nvPr>
            <p:ph idx="1"/>
            <p:extLst>
              <p:ext uri="{D42A27DB-BD31-4B8C-83A1-F6EECF244321}">
                <p14:modId xmlns:p14="http://schemas.microsoft.com/office/powerpoint/2010/main" val="4032098096"/>
              </p:ext>
            </p:extLst>
          </p:nvPr>
        </p:nvGraphicFramePr>
        <p:xfrm>
          <a:off x="918088" y="2405129"/>
          <a:ext cx="10245212" cy="3682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441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0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731383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DE7CC-B9BD-7386-3CBA-13B7BCE6559F}"/>
              </a:ext>
            </a:extLst>
          </p:cNvPr>
          <p:cNvSpPr>
            <a:spLocks noGrp="1"/>
          </p:cNvSpPr>
          <p:nvPr>
            <p:ph type="title"/>
          </p:nvPr>
        </p:nvSpPr>
        <p:spPr>
          <a:xfrm>
            <a:off x="1077426" y="723901"/>
            <a:ext cx="5465148" cy="1288884"/>
          </a:xfrm>
        </p:spPr>
        <p:txBody>
          <a:bodyPr anchor="b">
            <a:normAutofit/>
          </a:bodyPr>
          <a:lstStyle/>
          <a:p>
            <a:pPr algn="ctr"/>
            <a:r>
              <a:rPr lang="en-US" u="sng">
                <a:ea typeface="+mj-lt"/>
                <a:cs typeface="+mj-lt"/>
              </a:rPr>
              <a:t>IMPLEMENTATION</a:t>
            </a:r>
            <a:endParaRPr lang="en-US" u="sng"/>
          </a:p>
        </p:txBody>
      </p:sp>
      <p:sp>
        <p:nvSpPr>
          <p:cNvPr id="3" name="Content Placeholder 2">
            <a:extLst>
              <a:ext uri="{FF2B5EF4-FFF2-40B4-BE49-F238E27FC236}">
                <a16:creationId xmlns:a16="http://schemas.microsoft.com/office/drawing/2014/main" id="{98CB6397-4762-26B2-B321-102FE0A35FBC}"/>
              </a:ext>
            </a:extLst>
          </p:cNvPr>
          <p:cNvSpPr>
            <a:spLocks noGrp="1"/>
          </p:cNvSpPr>
          <p:nvPr>
            <p:ph idx="1"/>
          </p:nvPr>
        </p:nvSpPr>
        <p:spPr>
          <a:xfrm>
            <a:off x="461563" y="2440272"/>
            <a:ext cx="6957833" cy="4255783"/>
          </a:xfrm>
        </p:spPr>
        <p:txBody>
          <a:bodyPr vert="horz" lIns="91440" tIns="45720" rIns="91440" bIns="45720" rtlCol="0" anchor="t">
            <a:normAutofit/>
          </a:bodyPr>
          <a:lstStyle/>
          <a:p>
            <a:pPr algn="ctr">
              <a:lnSpc>
                <a:spcPct val="100000"/>
              </a:lnSpc>
            </a:pPr>
            <a:r>
              <a:rPr lang="en-US" sz="1600" dirty="0">
                <a:ea typeface="+mn-lt"/>
                <a:cs typeface="+mn-lt"/>
              </a:rPr>
              <a:t>We have used Java programming language for creating this Quiz Application. In this we have use various library components present in the android package. </a:t>
            </a:r>
            <a:endParaRPr lang="en-US" sz="1600" dirty="0"/>
          </a:p>
          <a:p>
            <a:pPr algn="ctr">
              <a:lnSpc>
                <a:spcPct val="100000"/>
              </a:lnSpc>
            </a:pPr>
            <a:r>
              <a:rPr lang="en-US" sz="1600" dirty="0">
                <a:ea typeface="+mn-lt"/>
                <a:cs typeface="+mn-lt"/>
              </a:rPr>
              <a:t>Android components are the basic building blocks of an application in android studio.</a:t>
            </a:r>
            <a:endParaRPr lang="en-US" sz="1600" dirty="0"/>
          </a:p>
          <a:p>
            <a:pPr algn="ctr">
              <a:lnSpc>
                <a:spcPct val="100000"/>
              </a:lnSpc>
            </a:pPr>
            <a:r>
              <a:rPr lang="en-US" sz="1600" dirty="0">
                <a:ea typeface="+mn-lt"/>
                <a:cs typeface="+mn-lt"/>
              </a:rPr>
              <a:t>Every application has some basic interactive interface for the user. For example, a button, check-box, radio-button, text-field, etc. These together form the components in android studio. So, to summaries, android components are the interactive elements in an android Java application. we can use them in our application and tailor them to suit our application architecture. Examples like</a:t>
            </a:r>
            <a:endParaRPr lang="en-US" sz="1600" dirty="0"/>
          </a:p>
          <a:p>
            <a:pPr algn="ctr">
              <a:lnSpc>
                <a:spcPct val="100000"/>
              </a:lnSpc>
            </a:pPr>
            <a:r>
              <a:rPr lang="en-US" sz="1600" u="sng" dirty="0">
                <a:ea typeface="+mn-lt"/>
                <a:cs typeface="+mn-lt"/>
              </a:rPr>
              <a:t>Code sniped for adding background in android:</a:t>
            </a:r>
            <a:endParaRPr lang="en-US" sz="1600" dirty="0"/>
          </a:p>
          <a:p>
            <a:pPr algn="ctr">
              <a:lnSpc>
                <a:spcPct val="100000"/>
              </a:lnSpc>
            </a:pPr>
            <a:r>
              <a:rPr lang="en-US" sz="1600" dirty="0" err="1">
                <a:ea typeface="+mn-lt"/>
                <a:cs typeface="+mn-lt"/>
              </a:rPr>
              <a:t>android:layout_width</a:t>
            </a:r>
            <a:r>
              <a:rPr lang="en-US" sz="1600" dirty="0">
                <a:ea typeface="+mn-lt"/>
                <a:cs typeface="+mn-lt"/>
              </a:rPr>
              <a:t>="</a:t>
            </a:r>
            <a:r>
              <a:rPr lang="en-US" sz="1600" dirty="0" err="1">
                <a:ea typeface="+mn-lt"/>
                <a:cs typeface="+mn-lt"/>
              </a:rPr>
              <a:t>match_parent</a:t>
            </a:r>
            <a:r>
              <a:rPr lang="en-US" sz="1600" dirty="0">
                <a:ea typeface="+mn-lt"/>
                <a:cs typeface="+mn-lt"/>
              </a:rPr>
              <a:t>"</a:t>
            </a:r>
            <a:br>
              <a:rPr lang="en-US" sz="1600" dirty="0">
                <a:ea typeface="+mn-lt"/>
                <a:cs typeface="+mn-lt"/>
              </a:rPr>
            </a:br>
            <a:r>
              <a:rPr lang="en-US" sz="1600" dirty="0">
                <a:ea typeface="+mn-lt"/>
                <a:cs typeface="+mn-lt"/>
              </a:rPr>
              <a:t> </a:t>
            </a:r>
            <a:r>
              <a:rPr lang="en-US" sz="1600" dirty="0" err="1">
                <a:ea typeface="+mn-lt"/>
                <a:cs typeface="+mn-lt"/>
              </a:rPr>
              <a:t>android:layout_height</a:t>
            </a:r>
            <a:r>
              <a:rPr lang="en-US" sz="1600" dirty="0">
                <a:ea typeface="+mn-lt"/>
                <a:cs typeface="+mn-lt"/>
              </a:rPr>
              <a:t>="</a:t>
            </a:r>
            <a:r>
              <a:rPr lang="en-US" sz="1600" dirty="0" err="1">
                <a:ea typeface="+mn-lt"/>
                <a:cs typeface="+mn-lt"/>
              </a:rPr>
              <a:t>match_parent</a:t>
            </a:r>
            <a:r>
              <a:rPr lang="en-US" sz="1600" dirty="0">
                <a:ea typeface="+mn-lt"/>
                <a:cs typeface="+mn-lt"/>
              </a:rPr>
              <a:t>"</a:t>
            </a:r>
            <a:br>
              <a:rPr lang="en-US" sz="1600" dirty="0">
                <a:ea typeface="+mn-lt"/>
                <a:cs typeface="+mn-lt"/>
              </a:rPr>
            </a:br>
            <a:r>
              <a:rPr lang="en-US" sz="1600" dirty="0">
                <a:ea typeface="+mn-lt"/>
                <a:cs typeface="+mn-lt"/>
              </a:rPr>
              <a:t> </a:t>
            </a:r>
            <a:r>
              <a:rPr lang="en-US" sz="1600" dirty="0" err="1">
                <a:ea typeface="+mn-lt"/>
                <a:cs typeface="+mn-lt"/>
              </a:rPr>
              <a:t>android:background</a:t>
            </a:r>
            <a:r>
              <a:rPr lang="en-US" sz="1600" dirty="0">
                <a:ea typeface="+mn-lt"/>
                <a:cs typeface="+mn-lt"/>
              </a:rPr>
              <a:t>="@drawable/</a:t>
            </a:r>
            <a:r>
              <a:rPr lang="en-US" sz="1600" dirty="0" err="1">
                <a:ea typeface="+mn-lt"/>
                <a:cs typeface="+mn-lt"/>
              </a:rPr>
              <a:t>quizpic</a:t>
            </a:r>
            <a:r>
              <a:rPr lang="en-US" sz="1600" dirty="0">
                <a:ea typeface="+mn-lt"/>
                <a:cs typeface="+mn-lt"/>
              </a:rPr>
              <a:t>" </a:t>
            </a:r>
            <a:endParaRPr lang="en-US" sz="1600" dirty="0"/>
          </a:p>
          <a:p>
            <a:pPr algn="ctr">
              <a:lnSpc>
                <a:spcPct val="100000"/>
              </a:lnSpc>
            </a:pPr>
            <a:endParaRPr lang="en-US" sz="1600" dirty="0"/>
          </a:p>
        </p:txBody>
      </p:sp>
      <p:pic>
        <p:nvPicPr>
          <p:cNvPr id="4" name="Picture 4" descr="Logo, company name&#10;&#10;Description automatically generated">
            <a:extLst>
              <a:ext uri="{FF2B5EF4-FFF2-40B4-BE49-F238E27FC236}">
                <a16:creationId xmlns:a16="http://schemas.microsoft.com/office/drawing/2014/main" id="{0C50853F-0ECC-753F-1110-63FBF7F1B2EE}"/>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30863" r="32137"/>
          <a:stretch/>
        </p:blipFill>
        <p:spPr>
          <a:xfrm>
            <a:off x="7620000" y="10"/>
            <a:ext cx="4572000" cy="6857990"/>
          </a:xfrm>
          <a:prstGeom prst="rect">
            <a:avLst/>
          </a:prstGeom>
        </p:spPr>
      </p:pic>
      <p:grpSp>
        <p:nvGrpSpPr>
          <p:cNvPr id="40" name="Group 39">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76258" y="2320171"/>
            <a:ext cx="867485" cy="115439"/>
            <a:chOff x="8910933" y="1861308"/>
            <a:chExt cx="867485" cy="115439"/>
          </a:xfrm>
        </p:grpSpPr>
        <p:sp>
          <p:nvSpPr>
            <p:cNvPr id="41" name="Rectangle 40">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42" name="Straight Connector 41">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5725463"/>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emplate>TF10001119</Template>
  <TotalTime>0</TotalTime>
  <Words>0</Words>
  <Application>Microsoft Office PowerPoint</Application>
  <PresentationFormat>Widescreen</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AdornVTI</vt:lpstr>
      <vt:lpstr>Java programming </vt:lpstr>
      <vt:lpstr>Quiz  application    </vt:lpstr>
      <vt:lpstr>TEAM MEMBERS:        -&gt;CHANDANA MN            20030141CSE060      -&gt;BANDI RUPA SRAVYA            PROV/BTECH-CSE/LE-21/002      -&gt; DIVYASHREE.A.S.            200230141CSE065      -&gt;RAKSHITHA B            PROV/BTECH-CSE/LE-21/006 </vt:lpstr>
      <vt:lpstr>PROBLEM STATEMENT</vt:lpstr>
      <vt:lpstr>OBJECTIVE </vt:lpstr>
      <vt:lpstr>EXISTING SYSTEM </vt:lpstr>
      <vt:lpstr>PowerPoint Presentation</vt:lpstr>
      <vt:lpstr>PROPOSED SYSTEM</vt:lpstr>
      <vt:lpstr>IMPLEMENTATION</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CONCLUSION </vt:lpstr>
      <vt:lpstr>Conference paper</vt:lpstr>
      <vt:lpstr>Cont</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777</cp:revision>
  <dcterms:created xsi:type="dcterms:W3CDTF">2022-03-20T05:05:01Z</dcterms:created>
  <dcterms:modified xsi:type="dcterms:W3CDTF">2022-06-02T15:54:27Z</dcterms:modified>
</cp:coreProperties>
</file>